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02955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2260" y="1183028"/>
            <a:ext cx="3320279" cy="329814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229" y="3001217"/>
            <a:ext cx="3776341" cy="37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ortada_blanca.png" descr="portada_blanc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Tex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spAutoFit/>
          </a:bodyPr>
          <a:lstStyle/>
          <a:p>
            <a:pPr algn="l">
              <a:defRPr sz="2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pPr>
            <a:endParaRPr/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Personalizado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2019-11-06T09:27:26Z</dcterms:modified>
</cp:coreProperties>
</file>