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006600"/>
    <a:srgbClr val="FFA100"/>
    <a:srgbClr val="FD9008"/>
    <a:srgbClr val="095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256" y="-10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1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6" name="Rectángulo"/>
          <p:cNvSpPr/>
          <p:nvPr userDrawn="1"/>
        </p:nvSpPr>
        <p:spPr>
          <a:xfrm>
            <a:off x="-100846" y="3793"/>
            <a:ext cx="24494566" cy="13783802"/>
          </a:xfrm>
          <a:prstGeom prst="rect">
            <a:avLst/>
          </a:prstGeom>
          <a:solidFill>
            <a:srgbClr val="0066A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Rectángulo"/>
          <p:cNvSpPr/>
          <p:nvPr userDrawn="1"/>
        </p:nvSpPr>
        <p:spPr>
          <a:xfrm>
            <a:off x="6105660" y="-18349"/>
            <a:ext cx="4110978" cy="517728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40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1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2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3" name="NOMBRE DEL EVENTO"/>
          <p:cNvSpPr txBox="1"/>
          <p:nvPr/>
        </p:nvSpPr>
        <p:spPr>
          <a:xfrm>
            <a:off x="12054975" y="120486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11" name="Rectángulo"/>
          <p:cNvSpPr/>
          <p:nvPr/>
        </p:nvSpPr>
        <p:spPr>
          <a:xfrm>
            <a:off x="6369630" y="354421"/>
            <a:ext cx="3583039" cy="4431743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" name="ESPACIO RECOMENDADO PARA SUBMARCA ULPGC VERSIÓN VERTICAL…"/>
          <p:cNvSpPr txBox="1"/>
          <p:nvPr/>
        </p:nvSpPr>
        <p:spPr>
          <a:xfrm>
            <a:off x="6854500" y="953286"/>
            <a:ext cx="2613297" cy="34742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>
                <a:solidFill>
                  <a:schemeClr val="bg1"/>
                </a:solidFill>
              </a:rPr>
              <a:t>ESPACIO RECOMENDADO PARA SUBMARCA ULPGC VERSIÓN VERTICAL</a:t>
            </a:r>
          </a:p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>
                <a:solidFill>
                  <a:schemeClr val="bg1"/>
                </a:solidFill>
              </a:rPr>
              <a:t>(ANCHO O ALTO DE LA LÍNEA DE PUNTOS. BORRAR ESTOS ELEMENTOS).</a:t>
            </a:r>
          </a:p>
        </p:txBody>
      </p:sp>
      <p:sp>
        <p:nvSpPr>
          <p:cNvPr id="10" name="Figura"/>
          <p:cNvSpPr/>
          <p:nvPr/>
        </p:nvSpPr>
        <p:spPr>
          <a:xfrm>
            <a:off x="-18406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sp>
        <p:nvSpPr>
          <p:cNvPr id="3" name="Rectángulo"/>
          <p:cNvSpPr/>
          <p:nvPr/>
        </p:nvSpPr>
        <p:spPr>
          <a:xfrm>
            <a:off x="5396983" y="795370"/>
            <a:ext cx="13590033" cy="6114851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ESPACIO RECOMENDADO PARA SUBMARCA ULPGC VERSIÓN…"/>
          <p:cNvSpPr txBox="1"/>
          <p:nvPr/>
        </p:nvSpPr>
        <p:spPr>
          <a:xfrm>
            <a:off x="7540292" y="2115661"/>
            <a:ext cx="8789084" cy="3474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</a:t>
            </a:r>
          </a:p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"/>
          <p:cNvSpPr/>
          <p:nvPr/>
        </p:nvSpPr>
        <p:spPr>
          <a:xfrm>
            <a:off x="5396984" y="3800574"/>
            <a:ext cx="13590033" cy="6114852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" name="ESPACIO RECOMENDADO PARA SUBMARCA ULPGC VERSIÓN…"/>
          <p:cNvSpPr txBox="1"/>
          <p:nvPr/>
        </p:nvSpPr>
        <p:spPr>
          <a:xfrm>
            <a:off x="7797458" y="5120865"/>
            <a:ext cx="8789084" cy="3474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</a:t>
            </a:r>
          </a:p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9</cp:revision>
  <dcterms:modified xsi:type="dcterms:W3CDTF">2019-12-09T18:57:50Z</dcterms:modified>
</cp:coreProperties>
</file>