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0" d="100"/>
          <a:sy n="70" d="100"/>
        </p:scale>
        <p:origin x="-176" y="-11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500470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1.png" descr="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19"/>
            <a:ext cx="24384001" cy="1371356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11736" y="13073062"/>
            <a:ext cx="551003" cy="564361"/>
          </a:xfrm>
          <a:prstGeom prst="rect">
            <a:avLst/>
          </a:prstGeom>
        </p:spPr>
        <p:txBody>
          <a:bodyPr wrap="none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art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"/>
          <p:cNvSpPr/>
          <p:nvPr/>
        </p:nvSpPr>
        <p:spPr>
          <a:xfrm>
            <a:off x="-10368" y="-6127"/>
            <a:ext cx="24404736" cy="7717843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2" name="ULPGC.png" descr="ULPG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86145" y="1164979"/>
            <a:ext cx="5411710" cy="5375632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naranja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azul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gris">
    <p:bg>
      <p:bgPr>
        <a:solidFill>
          <a:srgbClr val="565A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naranja">
    <p:bg>
      <p:bgPr>
        <a:solidFill>
          <a:srgbClr val="FFED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azul">
    <p:bg>
      <p:bgPr>
        <a:solidFill>
          <a:srgbClr val="CCE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gris">
    <p:bg>
      <p:bgPr>
        <a:solidFill>
          <a:srgbClr val="DEDE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leto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ULPGC.png" descr="ULPG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86145" y="4170184"/>
            <a:ext cx="5411710" cy="5375632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ndo_pag.png" descr="fondo_pag.png"/>
          <p:cNvPicPr>
            <a:picLocks noChangeAspect="1"/>
          </p:cNvPicPr>
          <p:nvPr/>
        </p:nvPicPr>
        <p:blipFill>
          <a:blip r:embed="rId12">
            <a:extLst/>
          </a:blip>
          <a:srcRect t="89860" r="92471"/>
          <a:stretch>
            <a:fillRect/>
          </a:stretch>
        </p:blipFill>
        <p:spPr>
          <a:xfrm>
            <a:off x="0" y="12325243"/>
            <a:ext cx="1376884" cy="139075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22075875" y="-17860"/>
            <a:ext cx="2302256" cy="85725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2121514" y="125015"/>
            <a:ext cx="2266537" cy="561976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>
            <a:spAutoFit/>
          </a:bodyPr>
          <a:lstStyle>
            <a:lvl1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Texto del título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Nivel de texto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xStyles>
    <p:titleStyle>
      <a:lvl1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9pPr>
    </p:titleStyle>
    <p:bodyStyle>
      <a:lvl1pPr marL="500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1pPr>
      <a:lvl2pPr marL="944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2pPr>
      <a:lvl3pPr marL="1389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3pPr>
      <a:lvl4pPr marL="1833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4pPr>
      <a:lvl5pPr marL="2278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5pPr>
      <a:lvl6pPr marL="2722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6pPr>
      <a:lvl7pPr marL="3167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7pPr>
      <a:lvl8pPr marL="3611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8pPr>
      <a:lvl9pPr marL="4056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1.png" descr="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19"/>
            <a:ext cx="24384001" cy="13713562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0066A1"/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9" name="Título de la ponencia…"/>
          <p:cNvSpPr txBox="1">
            <a:spLocks noGrp="1"/>
          </p:cNvSpPr>
          <p:nvPr>
            <p:ph type="ctrTitle" idx="4294967295"/>
          </p:nvPr>
        </p:nvSpPr>
        <p:spPr>
          <a:xfrm>
            <a:off x="12054975" y="2589147"/>
            <a:ext cx="10884592" cy="388601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805100">
              <a:defRPr sz="6174"/>
            </a:pPr>
            <a:r>
              <a:t>Título de la ponencia</a:t>
            </a:r>
          </a:p>
          <a:p>
            <a:pPr defTabSz="805100">
              <a:defRPr sz="6174"/>
            </a:pPr>
            <a:r>
              <a:t>que puede ser muy grande</a:t>
            </a:r>
          </a:p>
          <a:p>
            <a:pPr defTabSz="805100">
              <a:defRPr sz="6174"/>
            </a:pPr>
            <a:r>
              <a:t>como podemos ver en este</a:t>
            </a:r>
          </a:p>
          <a:p>
            <a:pPr defTabSz="805100">
              <a:defRPr sz="6174"/>
            </a:pPr>
            <a:r>
              <a:t>ejemplo que reflejamos</a:t>
            </a:r>
          </a:p>
        </p:txBody>
      </p:sp>
      <p:sp>
        <p:nvSpPr>
          <p:cNvPr id="40" name="Nombre de autor/a"/>
          <p:cNvSpPr txBox="1"/>
          <p:nvPr/>
        </p:nvSpPr>
        <p:spPr>
          <a:xfrm>
            <a:off x="12054975" y="6593790"/>
            <a:ext cx="10255999" cy="95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54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 autor/a</a:t>
            </a:r>
          </a:p>
        </p:txBody>
      </p:sp>
      <p:sp>
        <p:nvSpPr>
          <p:cNvPr id="41" name="Cargo que ocupa en la Universidad de Las Palmas de Gran Canaria"/>
          <p:cNvSpPr txBox="1"/>
          <p:nvPr/>
        </p:nvSpPr>
        <p:spPr>
          <a:xfrm>
            <a:off x="12054975" y="7553793"/>
            <a:ext cx="10255999" cy="2314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48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Cargo que ocupa en la Universidad de Las Palmas de Gran Canaria</a:t>
            </a:r>
          </a:p>
        </p:txBody>
      </p:sp>
      <p:sp>
        <p:nvSpPr>
          <p:cNvPr id="42" name="FECHA DEL EVENTO"/>
          <p:cNvSpPr txBox="1"/>
          <p:nvPr/>
        </p:nvSpPr>
        <p:spPr>
          <a:xfrm>
            <a:off x="12054975" y="11528342"/>
            <a:ext cx="10255999" cy="70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37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FECHA DEL EVENTO</a:t>
            </a:r>
          </a:p>
        </p:txBody>
      </p:sp>
      <p:sp>
        <p:nvSpPr>
          <p:cNvPr id="43" name="NOMBRE DEL EVENTO"/>
          <p:cNvSpPr txBox="1"/>
          <p:nvPr/>
        </p:nvSpPr>
        <p:spPr>
          <a:xfrm>
            <a:off x="12054975" y="12023245"/>
            <a:ext cx="10255999" cy="67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DEL EVENTO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IO PARA MARCAS"/>
          <p:cNvSpPr txBox="1"/>
          <p:nvPr/>
        </p:nvSpPr>
        <p:spPr>
          <a:xfrm>
            <a:off x="7109193" y="10036968"/>
            <a:ext cx="10165614" cy="8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spcBef>
                <a:spcPts val="5900"/>
              </a:spcBef>
              <a:defRPr sz="36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ESPACIO PARA MARCAS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fondo_pag.png" descr="fondo_pag.png"/>
          <p:cNvPicPr>
            <a:picLocks noChangeAspect="1"/>
          </p:cNvPicPr>
          <p:nvPr/>
        </p:nvPicPr>
        <p:blipFill>
          <a:blip r:embed="rId2">
            <a:extLst/>
          </a:blip>
          <a:srcRect t="89860" r="92471"/>
          <a:stretch>
            <a:fillRect/>
          </a:stretch>
        </p:blipFill>
        <p:spPr>
          <a:xfrm>
            <a:off x="0" y="12325243"/>
            <a:ext cx="1376884" cy="1390757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ángulo"/>
          <p:cNvSpPr/>
          <p:nvPr/>
        </p:nvSpPr>
        <p:spPr>
          <a:xfrm>
            <a:off x="22075875" y="-17860"/>
            <a:ext cx="2302256" cy="85725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1" name="Título de la página"/>
          <p:cNvSpPr txBox="1"/>
          <p:nvPr/>
        </p:nvSpPr>
        <p:spPr>
          <a:xfrm>
            <a:off x="5191125" y="1875234"/>
            <a:ext cx="14080513" cy="1877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52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la página</a:t>
            </a:r>
          </a:p>
        </p:txBody>
      </p:sp>
      <p:sp>
        <p:nvSpPr>
          <p:cNvPr id="62" name="Cuerpo de texto"/>
          <p:cNvSpPr txBox="1"/>
          <p:nvPr/>
        </p:nvSpPr>
        <p:spPr>
          <a:xfrm>
            <a:off x="5191125" y="4572000"/>
            <a:ext cx="10165613" cy="8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spcBef>
                <a:spcPts val="5900"/>
              </a:spcBef>
              <a:defRPr sz="36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Cuerpo de texto</a:t>
            </a:r>
          </a:p>
        </p:txBody>
      </p:sp>
      <p:sp>
        <p:nvSpPr>
          <p:cNvPr id="63" name="Subtítulo de página"/>
          <p:cNvSpPr txBox="1"/>
          <p:nvPr/>
        </p:nvSpPr>
        <p:spPr>
          <a:xfrm>
            <a:off x="5191125" y="3411140"/>
            <a:ext cx="14080513" cy="1118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48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Subtítulo de página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Macintosh PowerPoint</Application>
  <PresentationFormat>Personalizado</PresentationFormat>
  <Paragraphs>19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White</vt:lpstr>
      <vt:lpstr>Título de la ponencia que puede ser muy grande como podemos ver en este ejemplo que reflejamos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 que puede ser muy grande como podemos ver en este ejemplo que reflejamos</dc:title>
  <cp:lastModifiedBy>SERGIO SANCHEZ RODRIGUEZ</cp:lastModifiedBy>
  <cp:revision>1</cp:revision>
  <dcterms:modified xsi:type="dcterms:W3CDTF">2019-11-06T09:29:41Z</dcterms:modified>
</cp:coreProperties>
</file>