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256" y="-10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0047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-100846" y="3793"/>
            <a:ext cx="24494566" cy="1378380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6105660" y="-18349"/>
            <a:ext cx="4110978" cy="517728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121514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grpSp>
        <p:nvGrpSpPr>
          <p:cNvPr id="9" name="Grupo"/>
          <p:cNvGrpSpPr/>
          <p:nvPr/>
        </p:nvGrpSpPr>
        <p:grpSpPr>
          <a:xfrm>
            <a:off x="6369630" y="354421"/>
            <a:ext cx="3583039" cy="4431743"/>
            <a:chOff x="0" y="0"/>
            <a:chExt cx="3583038" cy="4431741"/>
          </a:xfrm>
        </p:grpSpPr>
        <p:sp>
          <p:nvSpPr>
            <p:cNvPr id="10" name="Rectángulo"/>
            <p:cNvSpPr/>
            <p:nvPr/>
          </p:nvSpPr>
          <p:spPr>
            <a:xfrm>
              <a:off x="0" y="0"/>
              <a:ext cx="3583038" cy="4431741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" name="ESPACIO RECOMENDADO PARA SUBMARCA ULPGC VERSIÓN VERTICAL…"/>
            <p:cNvSpPr txBox="1"/>
            <p:nvPr/>
          </p:nvSpPr>
          <p:spPr>
            <a:xfrm>
              <a:off x="484870" y="598865"/>
              <a:ext cx="2613296" cy="3474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/>
            </a:bodyPr>
            <a:lstStyle/>
            <a:p>
              <a:pPr defTabSz="460057">
                <a:spcBef>
                  <a:spcPts val="3300"/>
                </a:spcBef>
                <a:defRPr sz="2016" b="0">
                  <a:solidFill>
                    <a:srgbClr val="FFA100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>
                  <a:solidFill>
                    <a:srgbClr val="FFFFFF"/>
                  </a:solidFill>
                </a:rPr>
                <a:t>ESPACIO RECOMENDADO PARA SUBMARCA ULPGC VERSIÓN VERTICAL</a:t>
              </a:r>
            </a:p>
            <a:p>
              <a:pPr defTabSz="460057">
                <a:spcBef>
                  <a:spcPts val="3300"/>
                </a:spcBef>
                <a:defRPr sz="2016" b="0">
                  <a:solidFill>
                    <a:srgbClr val="FFA100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>
                  <a:solidFill>
                    <a:srgbClr val="FFFFFF"/>
                  </a:solidFill>
                </a:rPr>
                <a:t>(ANCHO O ALTO DE LA LÍNEA DE PUNTOS. BORRAR ESTOS ELEMENTOS).</a:t>
              </a:r>
            </a:p>
          </p:txBody>
        </p:sp>
      </p:grpSp>
      <p:sp>
        <p:nvSpPr>
          <p:cNvPr id="12" name="Figura"/>
          <p:cNvSpPr/>
          <p:nvPr/>
        </p:nvSpPr>
        <p:spPr>
          <a:xfrm>
            <a:off x="9213" y="-92024"/>
            <a:ext cx="4834394" cy="13836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7583475" y="8466099"/>
            <a:ext cx="144269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5396984" y="795370"/>
            <a:ext cx="13590032" cy="6114850"/>
            <a:chOff x="0" y="0"/>
            <a:chExt cx="13590030" cy="6114849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13590031" cy="6114850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2400474" y="1320291"/>
              <a:ext cx="8789083" cy="3474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/>
            </a:bodyPr>
            <a:lstStyle/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</a:t>
              </a:r>
            </a:p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  <p:sp>
        <p:nvSpPr>
          <p:cNvPr id="4" name="Figura"/>
          <p:cNvSpPr/>
          <p:nvPr/>
        </p:nvSpPr>
        <p:spPr>
          <a:xfrm>
            <a:off x="9213" y="-92024"/>
            <a:ext cx="4834394" cy="13836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"/>
          <p:cNvGrpSpPr/>
          <p:nvPr/>
        </p:nvGrpSpPr>
        <p:grpSpPr>
          <a:xfrm>
            <a:off x="5396984" y="3800574"/>
            <a:ext cx="13590032" cy="6114851"/>
            <a:chOff x="0" y="0"/>
            <a:chExt cx="13590030" cy="6114849"/>
          </a:xfrm>
        </p:grpSpPr>
        <p:sp>
          <p:nvSpPr>
            <p:cNvPr id="3" name="Rectángulo"/>
            <p:cNvSpPr/>
            <p:nvPr/>
          </p:nvSpPr>
          <p:spPr>
            <a:xfrm>
              <a:off x="0" y="0"/>
              <a:ext cx="13590031" cy="6114850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" name="ESPACIO RECOMENDADO PARA SUBMARCA ULPGC VERSIÓN…"/>
            <p:cNvSpPr txBox="1"/>
            <p:nvPr/>
          </p:nvSpPr>
          <p:spPr>
            <a:xfrm>
              <a:off x="2400474" y="1320291"/>
              <a:ext cx="8789083" cy="3474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/>
            </a:bodyPr>
            <a:lstStyle/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</a:t>
              </a:r>
            </a:p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5</cp:revision>
  <dcterms:modified xsi:type="dcterms:W3CDTF">2019-12-09T18:56:24Z</dcterms:modified>
</cp:coreProperties>
</file>