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99" d="100"/>
          <a:sy n="99" d="100"/>
        </p:scale>
        <p:origin x="-1496" y="-9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6108020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fondo_portada.png" descr="fondo_portada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00639" y="9296400"/>
            <a:ext cx="396749" cy="411733"/>
          </a:xfrm>
          <a:prstGeom prst="rect">
            <a:avLst/>
          </a:prstGeom>
        </p:spPr>
        <p:txBody>
          <a:bodyPr wrap="none"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art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"/>
          <p:cNvSpPr/>
          <p:nvPr/>
        </p:nvSpPr>
        <p:spPr>
          <a:xfrm>
            <a:off x="-12700" y="-63500"/>
            <a:ext cx="13030200" cy="5558731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32" name="ULPGC.png" descr="ULPGC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42260" y="1183028"/>
            <a:ext cx="3320279" cy="3298144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naranja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azul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gris">
    <p:bg>
      <p:bgPr>
        <a:solidFill>
          <a:srgbClr val="565A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naranja">
    <p:bg>
      <p:bgPr>
        <a:solidFill>
          <a:srgbClr val="FFED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azul">
    <p:bg>
      <p:bgPr>
        <a:solidFill>
          <a:srgbClr val="CCE1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gris">
    <p:bg>
      <p:bgPr>
        <a:solidFill>
          <a:srgbClr val="DEDE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leto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ULPGC.png" descr="ULPGC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14229" y="3001217"/>
            <a:ext cx="3776341" cy="3751166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ondo_pag.png" descr="fondo_pag.png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ángulo"/>
          <p:cNvSpPr/>
          <p:nvPr/>
        </p:nvSpPr>
        <p:spPr>
          <a:xfrm>
            <a:off x="11366500" y="-12700"/>
            <a:ext cx="1637159" cy="609600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379200" y="88900"/>
            <a:ext cx="1611759" cy="406401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spAutoFit/>
          </a:bodyPr>
          <a:lstStyle>
            <a:lvl1pPr>
              <a:defRPr sz="20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5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6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xmlns:p14="http://schemas.microsoft.com/office/powerpoint/2010/main" spd="med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9pPr>
    </p:titleStyle>
    <p:bodyStyle>
      <a:lvl1pPr marL="375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1pPr>
      <a:lvl2pPr marL="819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2pPr>
      <a:lvl3pPr marL="1264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3pPr>
      <a:lvl4pPr marL="1708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4pPr>
      <a:lvl5pPr marL="2153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5pPr>
      <a:lvl6pPr marL="2597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6pPr>
      <a:lvl7pPr marL="3042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7pPr>
      <a:lvl8pPr marL="3486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8pPr>
      <a:lvl9pPr marL="3931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fondo_portada.png" descr="fondo_portada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Nombre de autor/a"/>
          <p:cNvSpPr txBox="1"/>
          <p:nvPr/>
        </p:nvSpPr>
        <p:spPr>
          <a:xfrm>
            <a:off x="4909046" y="6610350"/>
            <a:ext cx="7293155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1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Nombre de autor/a</a:t>
            </a:r>
          </a:p>
        </p:txBody>
      </p:sp>
      <p:sp>
        <p:nvSpPr>
          <p:cNvPr id="39" name="Cargo que ocupa en la Universidad de Las Palmas de Gran Canaria"/>
          <p:cNvSpPr txBox="1"/>
          <p:nvPr/>
        </p:nvSpPr>
        <p:spPr>
          <a:xfrm>
            <a:off x="4909046" y="7214195"/>
            <a:ext cx="7293155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b="0">
                <a:solidFill>
                  <a:srgbClr val="FFFFFF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Cargo que ocupa en la Universidad de Las Palmas de Gran Canaria</a:t>
            </a:r>
          </a:p>
        </p:txBody>
      </p:sp>
      <p:sp>
        <p:nvSpPr>
          <p:cNvPr id="40" name="FECHA DEL EVENTO"/>
          <p:cNvSpPr txBox="1"/>
          <p:nvPr/>
        </p:nvSpPr>
        <p:spPr>
          <a:xfrm>
            <a:off x="4909046" y="8712200"/>
            <a:ext cx="7293155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0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FECHA DEL EVENTO</a:t>
            </a:r>
          </a:p>
        </p:txBody>
      </p:sp>
      <p:sp>
        <p:nvSpPr>
          <p:cNvPr id="41" name="NOMBRE DEL EVENTO"/>
          <p:cNvSpPr txBox="1"/>
          <p:nvPr/>
        </p:nvSpPr>
        <p:spPr>
          <a:xfrm>
            <a:off x="4909046" y="9055100"/>
            <a:ext cx="7293155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0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NOMBRE DEL EVENTO</a:t>
            </a:r>
          </a:p>
        </p:txBody>
      </p:sp>
      <p:sp>
        <p:nvSpPr>
          <p:cNvPr id="42" name="Título de la ponencia…"/>
          <p:cNvSpPr txBox="1">
            <a:spLocks noGrp="1"/>
          </p:cNvSpPr>
          <p:nvPr>
            <p:ph type="ctrTitle" idx="4294967295"/>
          </p:nvPr>
        </p:nvSpPr>
        <p:spPr>
          <a:xfrm>
            <a:off x="4909046" y="3901578"/>
            <a:ext cx="7740154" cy="2640113"/>
          </a:xfrm>
          <a:prstGeom prst="rect">
            <a:avLst/>
          </a:prstGeom>
        </p:spPr>
        <p:txBody>
          <a:bodyPr/>
          <a:lstStyle/>
          <a:p>
            <a:r>
              <a:t>Título de la ponencia</a:t>
            </a:r>
          </a:p>
          <a:p>
            <a:r>
              <a:t>que puede ser muy grande</a:t>
            </a:r>
          </a:p>
          <a:p>
            <a:r>
              <a:t>como podemos ver en este</a:t>
            </a:r>
          </a:p>
          <a:p>
            <a:r>
              <a:t>ejemplo que reflejamos</a:t>
            </a:r>
          </a:p>
        </p:txBody>
      </p:sp>
      <p:sp>
        <p:nvSpPr>
          <p:cNvPr id="43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0066A1"/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ESPACIO PARA MARCAS"/>
          <p:cNvSpPr txBox="1"/>
          <p:nvPr/>
        </p:nvSpPr>
        <p:spPr>
          <a:xfrm>
            <a:off x="2887960" y="7137400"/>
            <a:ext cx="7228880" cy="609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>
              <a:spcBef>
                <a:spcPts val="4200"/>
              </a:spcBef>
              <a:defRPr sz="27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ESPACIO PARA MARCAS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6" name="Título de área"/>
          <p:cNvSpPr txBox="1"/>
          <p:nvPr/>
        </p:nvSpPr>
        <p:spPr>
          <a:xfrm>
            <a:off x="1432676" y="4527549"/>
            <a:ext cx="10139448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ítulo de sección"/>
          <p:cNvSpPr txBox="1"/>
          <p:nvPr/>
        </p:nvSpPr>
        <p:spPr>
          <a:xfrm>
            <a:off x="700807" y="4559300"/>
            <a:ext cx="11603185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ítulo de área"/>
          <p:cNvSpPr txBox="1"/>
          <p:nvPr/>
        </p:nvSpPr>
        <p:spPr>
          <a:xfrm>
            <a:off x="1432676" y="4527549"/>
            <a:ext cx="10139448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ítulo de sección"/>
          <p:cNvSpPr txBox="1"/>
          <p:nvPr/>
        </p:nvSpPr>
        <p:spPr>
          <a:xfrm>
            <a:off x="700807" y="4559300"/>
            <a:ext cx="11603185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ítulo de área"/>
          <p:cNvSpPr txBox="1"/>
          <p:nvPr/>
        </p:nvSpPr>
        <p:spPr>
          <a:xfrm>
            <a:off x="1432676" y="4527549"/>
            <a:ext cx="10139448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ítulo de sección"/>
          <p:cNvSpPr txBox="1"/>
          <p:nvPr/>
        </p:nvSpPr>
        <p:spPr>
          <a:xfrm>
            <a:off x="700807" y="4559300"/>
            <a:ext cx="11603185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fondo_pag.png" descr="fondo_pag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Rectángulo"/>
          <p:cNvSpPr/>
          <p:nvPr/>
        </p:nvSpPr>
        <p:spPr>
          <a:xfrm>
            <a:off x="11366500" y="-12700"/>
            <a:ext cx="1637159" cy="609600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61" name="Título de la página"/>
          <p:cNvSpPr txBox="1"/>
          <p:nvPr/>
        </p:nvSpPr>
        <p:spPr>
          <a:xfrm>
            <a:off x="1524000" y="1333500"/>
            <a:ext cx="10012809" cy="13351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l">
              <a:defRPr sz="37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la página</a:t>
            </a:r>
          </a:p>
        </p:txBody>
      </p:sp>
      <p:sp>
        <p:nvSpPr>
          <p:cNvPr id="62" name="Cuerpo de texto"/>
          <p:cNvSpPr txBox="1"/>
          <p:nvPr/>
        </p:nvSpPr>
        <p:spPr>
          <a:xfrm>
            <a:off x="1524000" y="3251200"/>
            <a:ext cx="7228880" cy="609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l">
              <a:spcBef>
                <a:spcPts val="4200"/>
              </a:spcBef>
              <a:defRPr sz="27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Cuerpo de texto</a:t>
            </a:r>
          </a:p>
        </p:txBody>
      </p:sp>
      <p:sp>
        <p:nvSpPr>
          <p:cNvPr id="63" name="Subtítulo de página"/>
          <p:cNvSpPr txBox="1"/>
          <p:nvPr/>
        </p:nvSpPr>
        <p:spPr>
          <a:xfrm>
            <a:off x="1524000" y="2425700"/>
            <a:ext cx="10012809" cy="7951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l">
              <a:defRPr sz="3500" b="0">
                <a:solidFill>
                  <a:srgbClr val="FFA100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Subtítulo de página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Macintosh PowerPoint</Application>
  <PresentationFormat>Personalizado</PresentationFormat>
  <Paragraphs>19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White</vt:lpstr>
      <vt:lpstr>Título de la ponencia que puede ser muy grande como podemos ver en este ejemplo que reflejamos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ponencia que puede ser muy grande como podemos ver en este ejemplo que reflejamos</dc:title>
  <cp:lastModifiedBy>SERGIO SANCHEZ RODRIGUEZ</cp:lastModifiedBy>
  <cp:revision>1</cp:revision>
  <dcterms:modified xsi:type="dcterms:W3CDTF">2019-11-06T09:28:15Z</dcterms:modified>
</cp:coreProperties>
</file>