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490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1164979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4170184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2.png" descr="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0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1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2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3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2019-11-06T09:29:30Z</dcterms:modified>
</cp:coreProperties>
</file>