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592605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fondo_portada.png" descr="fondo_portad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pic>
        <p:nvPicPr>
          <p:cNvPr id="32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42260" y="1183028"/>
            <a:ext cx="3320279" cy="3298144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ULPGC.png" descr="ULPG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14229" y="3001217"/>
            <a:ext cx="3776341" cy="3751166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fondo_portada.png" descr="fondo_portad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Macintosh PowerPoint</Application>
  <PresentationFormat>Personalizado</PresentationFormat>
  <Paragraphs>19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1</cp:revision>
  <dcterms:modified xsi:type="dcterms:W3CDTF">2019-11-06T09:27:38Z</dcterms:modified>
</cp:coreProperties>
</file>