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176" y="-11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380343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2.png" descr="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1164979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4170184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093735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2.png" descr="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9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0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FFFF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1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2" name="NOMBRE DEL EVENTO"/>
          <p:cNvSpPr txBox="1"/>
          <p:nvPr/>
        </p:nvSpPr>
        <p:spPr>
          <a:xfrm>
            <a:off x="12054975" y="120232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3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054975" y="2589147"/>
            <a:ext cx="10884592" cy="38860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05100">
              <a:defRPr sz="6174"/>
            </a:pPr>
            <a:r>
              <a:t>Título de la ponencia</a:t>
            </a:r>
          </a:p>
          <a:p>
            <a:pPr defTabSz="805100">
              <a:defRPr sz="6174"/>
            </a:pPr>
            <a:r>
              <a:t>que puede ser muy grande</a:t>
            </a:r>
          </a:p>
          <a:p>
            <a:pPr defTabSz="805100">
              <a:defRPr sz="6174"/>
            </a:pPr>
            <a:r>
              <a:t>como podemos ver en este</a:t>
            </a:r>
          </a:p>
          <a:p>
            <a:pPr defTabSz="805100">
              <a:defRPr sz="6174"/>
            </a:pPr>
            <a:r>
              <a:t>ejemplo que reflejamos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Personalizado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2019-11-06T09:29:36Z</dcterms:modified>
</cp:coreProperties>
</file>