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-1496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92605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4" name="Rectángulo"/>
          <p:cNvSpPr/>
          <p:nvPr userDrawn="1"/>
        </p:nvSpPr>
        <p:spPr>
          <a:xfrm>
            <a:off x="0" y="-1092"/>
            <a:ext cx="13004800" cy="9755784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Rectángulo"/>
          <p:cNvSpPr/>
          <p:nvPr userDrawn="1"/>
        </p:nvSpPr>
        <p:spPr>
          <a:xfrm>
            <a:off x="4902200" y="-1092"/>
            <a:ext cx="2349352" cy="365869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2700" y="-63500"/>
            <a:ext cx="13030200" cy="555873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Nombre de autor/a"/>
          <p:cNvSpPr txBox="1"/>
          <p:nvPr/>
        </p:nvSpPr>
        <p:spPr>
          <a:xfrm>
            <a:off x="4909046" y="6610350"/>
            <a:ext cx="729315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39" name="Cargo que ocupa en la Universidad de Las Palmas de Gran Canaria"/>
          <p:cNvSpPr txBox="1"/>
          <p:nvPr/>
        </p:nvSpPr>
        <p:spPr>
          <a:xfrm>
            <a:off x="4909046" y="7214195"/>
            <a:ext cx="72931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>
                <a:solidFill>
                  <a:srgbClr val="FFFFFF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NOMBRE DEL EVEN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4909046" y="3901578"/>
            <a:ext cx="7740154" cy="2640113"/>
          </a:xfrm>
          <a:prstGeom prst="rect">
            <a:avLst/>
          </a:prstGeom>
        </p:spPr>
        <p:txBody>
          <a:bodyPr/>
          <a:lstStyle/>
          <a:p>
            <a:r>
              <a:t>Título de la ponencia</a:t>
            </a:r>
          </a:p>
          <a:p>
            <a:r>
              <a:t>que puede ser muy grande</a:t>
            </a:r>
          </a:p>
          <a:p>
            <a:r>
              <a:t>como podemos ver en este</a:t>
            </a:r>
          </a:p>
          <a:p>
            <a:r>
              <a:t>ejemplo que reflejamos</a:t>
            </a:r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9" name="Grupo"/>
          <p:cNvGrpSpPr/>
          <p:nvPr/>
        </p:nvGrpSpPr>
        <p:grpSpPr>
          <a:xfrm>
            <a:off x="5099630" y="305359"/>
            <a:ext cx="2027982" cy="3217403"/>
            <a:chOff x="0" y="0"/>
            <a:chExt cx="2027981" cy="3217402"/>
          </a:xfrm>
        </p:grpSpPr>
        <p:sp>
          <p:nvSpPr>
            <p:cNvPr id="10" name="Rectángulo"/>
            <p:cNvSpPr/>
            <p:nvPr/>
          </p:nvSpPr>
          <p:spPr>
            <a:xfrm>
              <a:off x="0" y="0"/>
              <a:ext cx="2027982" cy="3217403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1" name="ESPACIO RECOMENDADO PARA SUBMARCA ULPGC VERSIÓN VERTICAL…"/>
            <p:cNvSpPr txBox="1"/>
            <p:nvPr/>
          </p:nvSpPr>
          <p:spPr>
            <a:xfrm>
              <a:off x="220013" y="184393"/>
              <a:ext cx="1587956" cy="28486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lnSpcReduction="10000"/>
            </a:bodyPr>
            <a:lstStyle/>
            <a:p>
              <a:pPr defTabSz="328612">
                <a:spcBef>
                  <a:spcPts val="2300"/>
                </a:spcBef>
                <a:defRPr sz="1440" b="0">
                  <a:solidFill>
                    <a:srgbClr val="C600A2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ESPACIO RECOMENDADO PARA SUBMARCA ULPGC VERSIÓN VERTICAL</a:t>
              </a:r>
            </a:p>
            <a:p>
              <a:pPr defTabSz="328612">
                <a:spcBef>
                  <a:spcPts val="2300"/>
                </a:spcBef>
                <a:defRPr sz="1440" b="0">
                  <a:solidFill>
                    <a:srgbClr val="C600A2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2887960" y="71374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  <p:grpSp>
        <p:nvGrpSpPr>
          <p:cNvPr id="3" name="Grupo"/>
          <p:cNvGrpSpPr/>
          <p:nvPr/>
        </p:nvGrpSpPr>
        <p:grpSpPr>
          <a:xfrm>
            <a:off x="2274868" y="737766"/>
            <a:ext cx="8845143" cy="3956198"/>
            <a:chOff x="0" y="0"/>
            <a:chExt cx="8845142" cy="3956196"/>
          </a:xfrm>
        </p:grpSpPr>
        <p:sp>
          <p:nvSpPr>
            <p:cNvPr id="4" name="Rectángulo"/>
            <p:cNvSpPr/>
            <p:nvPr/>
          </p:nvSpPr>
          <p:spPr>
            <a:xfrm>
              <a:off x="0" y="0"/>
              <a:ext cx="8845143" cy="3956197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5" name="ESPACIO RECOMENDADO PARA SUBMARCA ULPGC VERSIÓN…"/>
            <p:cNvSpPr txBox="1"/>
            <p:nvPr/>
          </p:nvSpPr>
          <p:spPr>
            <a:xfrm>
              <a:off x="1562361" y="854204"/>
              <a:ext cx="5720420" cy="22477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/>
            </a:bodyPr>
            <a:lstStyle/>
            <a:p>
              <a:pPr defTabSz="550425">
                <a:spcBef>
                  <a:spcPts val="3900"/>
                </a:spcBef>
                <a:defRPr sz="2412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ESPACIO RECOMENDADO PARA SUBMARCA ULPGC VERSIÓN</a:t>
              </a:r>
            </a:p>
            <a:p>
              <a:pPr defTabSz="550425">
                <a:spcBef>
                  <a:spcPts val="3900"/>
                </a:spcBef>
                <a:defRPr sz="2412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1524000" y="1333500"/>
            <a:ext cx="10012809" cy="133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1524000" y="32512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1524000" y="2425700"/>
            <a:ext cx="10012809" cy="79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5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"/>
          <p:cNvGrpSpPr/>
          <p:nvPr/>
        </p:nvGrpSpPr>
        <p:grpSpPr>
          <a:xfrm>
            <a:off x="1304955" y="2250877"/>
            <a:ext cx="10394890" cy="5251846"/>
            <a:chOff x="0" y="0"/>
            <a:chExt cx="10394889" cy="5251844"/>
          </a:xfrm>
        </p:grpSpPr>
        <p:sp>
          <p:nvSpPr>
            <p:cNvPr id="3" name="Rectángulo"/>
            <p:cNvSpPr/>
            <p:nvPr/>
          </p:nvSpPr>
          <p:spPr>
            <a:xfrm>
              <a:off x="0" y="0"/>
              <a:ext cx="10394890" cy="5251845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" name="ESPACIO RECOMENDADO PARA SUBMARCA ULPGC VERSIÓN…"/>
            <p:cNvSpPr txBox="1"/>
            <p:nvPr/>
          </p:nvSpPr>
          <p:spPr>
            <a:xfrm>
              <a:off x="1836100" y="1133955"/>
              <a:ext cx="6722689" cy="29839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lnSpcReduction="10000"/>
            </a:bodyPr>
            <a:lstStyle/>
            <a:p>
              <a:pPr defTabSz="681870">
                <a:spcBef>
                  <a:spcPts val="4900"/>
                </a:spcBef>
                <a:defRPr sz="2988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ESPACIO RECOMENDADO PARA SUBMARCA ULPGC VERSIÓN</a:t>
              </a:r>
            </a:p>
            <a:p>
              <a:pPr defTabSz="681870">
                <a:spcBef>
                  <a:spcPts val="4900"/>
                </a:spcBef>
                <a:defRPr sz="2988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Macintosh PowerPoint</Application>
  <PresentationFormat>Personalizado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4</cp:revision>
  <dcterms:modified xsi:type="dcterms:W3CDTF">2019-12-09T18:45:00Z</dcterms:modified>
</cp:coreProperties>
</file>