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256" y="-104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38034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11736" y="13073062"/>
            <a:ext cx="551003" cy="564361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-100846" y="3793"/>
            <a:ext cx="24494566" cy="13783802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6105660" y="-18349"/>
            <a:ext cx="4110978" cy="517728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0368" y="-6127"/>
            <a:ext cx="24404736" cy="7717843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898223" y="13073062"/>
            <a:ext cx="578029" cy="561976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2093735" y="125015"/>
            <a:ext cx="2266537" cy="561976"/>
          </a:xfrm>
          <a:prstGeom prst="rect">
            <a:avLst/>
          </a:prstGeom>
          <a:ln w="12700">
            <a:miter lim="400000"/>
          </a:ln>
        </p:spPr>
        <p:txBody>
          <a:bodyPr lIns="71437" tIns="71437" rIns="71437" bIns="71437">
            <a:spAutoFit/>
          </a:bodyPr>
          <a:lstStyle>
            <a:lvl1pPr>
              <a:defRPr sz="28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500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944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389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833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278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722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167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6115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4056062" marR="0" indent="-500062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36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igura"/>
          <p:cNvSpPr/>
          <p:nvPr/>
        </p:nvSpPr>
        <p:spPr>
          <a:xfrm>
            <a:off x="-92030" y="1"/>
            <a:ext cx="4824412" cy="138076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9" name="Nombre de autor/a"/>
          <p:cNvSpPr txBox="1"/>
          <p:nvPr/>
        </p:nvSpPr>
        <p:spPr>
          <a:xfrm>
            <a:off x="12054975" y="6593790"/>
            <a:ext cx="10255999" cy="95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54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40" name="Cargo que ocupa en la Universidad de Las Palmas de Gran Canaria"/>
          <p:cNvSpPr txBox="1"/>
          <p:nvPr/>
        </p:nvSpPr>
        <p:spPr>
          <a:xfrm>
            <a:off x="12054975" y="7553793"/>
            <a:ext cx="10255999" cy="2314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>
            <a:spAutoFit/>
          </a:bodyPr>
          <a:lstStyle>
            <a:lvl1pPr algn="l">
              <a:defRPr sz="4800"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1" name="FECHA DEL EVENTO"/>
          <p:cNvSpPr txBox="1"/>
          <p:nvPr/>
        </p:nvSpPr>
        <p:spPr>
          <a:xfrm>
            <a:off x="12054975" y="11528342"/>
            <a:ext cx="10255999" cy="701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2" name="NOMBRE DEL EVENTO"/>
          <p:cNvSpPr txBox="1"/>
          <p:nvPr/>
        </p:nvSpPr>
        <p:spPr>
          <a:xfrm>
            <a:off x="12054975" y="12023245"/>
            <a:ext cx="10255999" cy="67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 algn="l"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3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12054975" y="2589147"/>
            <a:ext cx="10884592" cy="388601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05100">
              <a:defRPr sz="6174"/>
            </a:pPr>
            <a:r>
              <a:t>Título de la ponencia</a:t>
            </a:r>
          </a:p>
          <a:p>
            <a:pPr defTabSz="805100">
              <a:defRPr sz="6174"/>
            </a:pPr>
            <a:r>
              <a:t>que puede ser muy grande</a:t>
            </a:r>
          </a:p>
          <a:p>
            <a:pPr defTabSz="805100">
              <a:defRPr sz="6174"/>
            </a:pPr>
            <a:r>
              <a:t>como podemos ver en este</a:t>
            </a:r>
          </a:p>
          <a:p>
            <a:pPr defTabSz="805100">
              <a:defRPr sz="6174"/>
            </a:pPr>
            <a:r>
              <a:t>ejemplo que reflejamos</a:t>
            </a:r>
          </a:p>
        </p:txBody>
      </p:sp>
      <p:sp>
        <p:nvSpPr>
          <p:cNvPr id="9" name="Rectángulo"/>
          <p:cNvSpPr/>
          <p:nvPr/>
        </p:nvSpPr>
        <p:spPr>
          <a:xfrm>
            <a:off x="6369630" y="354421"/>
            <a:ext cx="3583039" cy="4431743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10" name="ESPACIO RECOMENDADO PARA SUBMARCA ULPGC VERSIÓN VERTICAL…"/>
          <p:cNvSpPr txBox="1"/>
          <p:nvPr/>
        </p:nvSpPr>
        <p:spPr>
          <a:xfrm>
            <a:off x="6854500" y="953286"/>
            <a:ext cx="2613297" cy="347427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 VERTICAL</a:t>
            </a:r>
          </a:p>
          <a:p>
            <a:pPr defTabSz="460057">
              <a:spcBef>
                <a:spcPts val="3300"/>
              </a:spcBef>
              <a:defRPr sz="2016" b="0">
                <a:solidFill>
                  <a:srgbClr val="FFA100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7109193" y="10036968"/>
            <a:ext cx="10165614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7" name="Grupo"/>
          <p:cNvGrpSpPr/>
          <p:nvPr/>
        </p:nvGrpSpPr>
        <p:grpSpPr>
          <a:xfrm>
            <a:off x="5396984" y="795370"/>
            <a:ext cx="13590032" cy="6114850"/>
            <a:chOff x="0" y="0"/>
            <a:chExt cx="13590030" cy="6114849"/>
          </a:xfrm>
        </p:grpSpPr>
        <p:sp>
          <p:nvSpPr>
            <p:cNvPr id="8" name="Rectángulo"/>
            <p:cNvSpPr/>
            <p:nvPr/>
          </p:nvSpPr>
          <p:spPr>
            <a:xfrm>
              <a:off x="0" y="0"/>
              <a:ext cx="13590031" cy="6114850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9" name="ESPACIO RECOMENDADO PARA SUBMARCA ULPGC VERSIÓN…"/>
            <p:cNvSpPr txBox="1"/>
            <p:nvPr/>
          </p:nvSpPr>
          <p:spPr>
            <a:xfrm>
              <a:off x="2400474" y="1320291"/>
              <a:ext cx="8789083" cy="347426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/>
            </a:bodyPr>
            <a:lstStyle/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</a:t>
              </a:r>
            </a:p>
            <a:p>
              <a:pPr>
                <a:spcBef>
                  <a:spcPts val="5900"/>
                </a:spcBef>
                <a:defRPr sz="3600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7860"/>
            <a:ext cx="4792398" cy="13716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0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64293" tIns="64293" rIns="64293" bIns="64293" anchor="ctr"/>
          <a:lstStyle/>
          <a:p>
            <a:pPr algn="l" defTabSz="631775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5062701" y="6367462"/>
            <a:ext cx="14258598" cy="981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56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4033511" y="6424612"/>
            <a:ext cx="16316978" cy="866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spAutoFit/>
          </a:bodyPr>
          <a:lstStyle>
            <a:lvl1pPr>
              <a:defRPr sz="48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rcRect t="89860" r="92471"/>
          <a:stretch>
            <a:fillRect/>
          </a:stretch>
        </p:blipFill>
        <p:spPr>
          <a:xfrm>
            <a:off x="0" y="12325243"/>
            <a:ext cx="1376884" cy="1390757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22075875" y="-17860"/>
            <a:ext cx="2302256" cy="85725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5191125" y="1875234"/>
            <a:ext cx="14080513" cy="1877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52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5191125" y="4572000"/>
            <a:ext cx="10165613" cy="857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spcBef>
                <a:spcPts val="5900"/>
              </a:spcBef>
              <a:defRPr sz="36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5191125" y="3411140"/>
            <a:ext cx="14080513" cy="1118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/>
          </a:bodyPr>
          <a:lstStyle>
            <a:lvl1pPr algn="l">
              <a:defRPr sz="48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"/>
          <p:cNvSpPr/>
          <p:nvPr/>
        </p:nvSpPr>
        <p:spPr>
          <a:xfrm>
            <a:off x="5396984" y="3800574"/>
            <a:ext cx="13590033" cy="6114852"/>
          </a:xfrm>
          <a:prstGeom prst="rect">
            <a:avLst/>
          </a:prstGeom>
          <a:noFill/>
          <a:ln w="88900" cap="flat">
            <a:solidFill>
              <a:srgbClr val="000000"/>
            </a:solidFill>
            <a:prstDash val="sysDot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>
              <a:defRPr sz="30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" name="ESPACIO RECOMENDADO PARA SUBMARCA ULPGC VERSIÓN…"/>
          <p:cNvSpPr txBox="1"/>
          <p:nvPr/>
        </p:nvSpPr>
        <p:spPr>
          <a:xfrm>
            <a:off x="7797458" y="5120865"/>
            <a:ext cx="8789084" cy="34742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71437" tIns="71437" rIns="71437" bIns="71437" numCol="1" anchor="ctr">
            <a:normAutofit/>
          </a:bodyPr>
          <a:lstStyle/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ESPACIO RECOMENDADO PARA SUBMARCA ULPGC VERSIÓN</a:t>
            </a:r>
          </a:p>
          <a:p>
            <a:pPr>
              <a:spcBef>
                <a:spcPts val="5900"/>
              </a:spcBef>
              <a:defRPr sz="3600" b="0">
                <a:solidFill>
                  <a:srgbClr val="FFFFFF"/>
                </a:solidFill>
                <a:latin typeface="Rubik Regular"/>
                <a:ea typeface="Rubik Regular"/>
                <a:cs typeface="Rubik Regular"/>
                <a:sym typeface="Rubik Regular"/>
              </a:defRPr>
            </a:pPr>
            <a:r>
              <a:rPr dirty="0"/>
              <a:t>(ANCHO O ALTO DE LA LÍNEA DE PUNTOS. BORRAR ESTOS ELEMENTOS).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9</cp:revision>
  <dcterms:modified xsi:type="dcterms:W3CDTF">2019-12-09T18:55:42Z</dcterms:modified>
</cp:coreProperties>
</file>