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7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0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1164979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4170184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26274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16338" r="20044"/>
          <a:stretch>
            <a:fillRect/>
          </a:stretch>
        </p:blipFill>
        <p:spPr>
          <a:xfrm>
            <a:off x="-5655" y="0"/>
            <a:ext cx="584113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USTITUIR FOTOGRAFÍA DENTRO DE LA MÁSCARA"/>
          <p:cNvSpPr txBox="1"/>
          <p:nvPr/>
        </p:nvSpPr>
        <p:spPr>
          <a:xfrm>
            <a:off x="960390" y="803671"/>
            <a:ext cx="3909042" cy="338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486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2019-11-06T09:30:12Z</dcterms:modified>
</cp:coreProperties>
</file>