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56" d="100"/>
          <a:sy n="56" d="100"/>
        </p:scale>
        <p:origin x="-512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0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Rectángulo"/>
          <p:cNvSpPr/>
          <p:nvPr userDrawn="1"/>
        </p:nvSpPr>
        <p:spPr>
          <a:xfrm>
            <a:off x="-100846" y="3793"/>
            <a:ext cx="24494566" cy="13783802"/>
          </a:xfrm>
          <a:prstGeom prst="rect">
            <a:avLst/>
          </a:prstGeom>
          <a:solidFill>
            <a:srgbClr val="0066A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ctángulo"/>
          <p:cNvSpPr/>
          <p:nvPr userDrawn="1"/>
        </p:nvSpPr>
        <p:spPr>
          <a:xfrm>
            <a:off x="6105660" y="-18349"/>
            <a:ext cx="4110978" cy="517728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26274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16338" r="20044"/>
          <a:stretch>
            <a:fillRect/>
          </a:stretch>
        </p:blipFill>
        <p:spPr>
          <a:xfrm>
            <a:off x="-103345" y="0"/>
            <a:ext cx="5874415" cy="1379415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USTITUIR FOTOGRAFÍA DENTRO DE LA MÁSCARA"/>
          <p:cNvSpPr txBox="1"/>
          <p:nvPr/>
        </p:nvSpPr>
        <p:spPr>
          <a:xfrm>
            <a:off x="960390" y="803671"/>
            <a:ext cx="3909042" cy="3389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486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10" name="Rectángulo"/>
          <p:cNvSpPr/>
          <p:nvPr/>
        </p:nvSpPr>
        <p:spPr>
          <a:xfrm>
            <a:off x="6369630" y="354421"/>
            <a:ext cx="3583039" cy="4431743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ESPACIO RECOMENDADO PARA SUBMARCA ULPGC VERSIÓN VERTICAL…"/>
          <p:cNvSpPr txBox="1"/>
          <p:nvPr/>
        </p:nvSpPr>
        <p:spPr>
          <a:xfrm>
            <a:off x="6854500" y="953286"/>
            <a:ext cx="2613297" cy="347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>
                <a:solidFill>
                  <a:schemeClr val="bg1"/>
                </a:solidFill>
              </a:rPr>
              <a:t>ESPACIO RECOMENDADO PARA SUBMARCA ULPGC VERSIÓN VERTICAL</a:t>
            </a:r>
          </a:p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>
                <a:solidFill>
                  <a:schemeClr val="bg1"/>
                </a:solidFill>
              </a:rPr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sp>
        <p:nvSpPr>
          <p:cNvPr id="3" name="Rectángulo"/>
          <p:cNvSpPr/>
          <p:nvPr/>
        </p:nvSpPr>
        <p:spPr>
          <a:xfrm>
            <a:off x="5396983" y="795370"/>
            <a:ext cx="13590033" cy="6114851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ESPACIO RECOMENDADO PARA SUBMARCA ULPGC VERSIÓN…"/>
          <p:cNvSpPr txBox="1"/>
          <p:nvPr/>
        </p:nvSpPr>
        <p:spPr>
          <a:xfrm>
            <a:off x="7540292" y="2115661"/>
            <a:ext cx="8789084" cy="3474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</a:t>
            </a:r>
          </a:p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5396984" y="3800574"/>
            <a:ext cx="13590033" cy="6114852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ESPACIO RECOMENDADO PARA SUBMARCA ULPGC VERSIÓN…"/>
          <p:cNvSpPr txBox="1"/>
          <p:nvPr/>
        </p:nvSpPr>
        <p:spPr>
          <a:xfrm>
            <a:off x="7797458" y="5120865"/>
            <a:ext cx="8789084" cy="3474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</a:t>
            </a:r>
          </a:p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6</cp:revision>
  <dcterms:modified xsi:type="dcterms:W3CDTF">2019-12-09T18:34:58Z</dcterms:modified>
</cp:coreProperties>
</file>