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76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1707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1164979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4170184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26274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16338" r="20044"/>
          <a:stretch>
            <a:fillRect/>
          </a:stretch>
        </p:blipFill>
        <p:spPr>
          <a:xfrm>
            <a:off x="4264" y="0"/>
            <a:ext cx="584113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USTITUIR FOTOGRAFÍA DENTRO DE LA MÁSCARA"/>
          <p:cNvSpPr txBox="1"/>
          <p:nvPr/>
        </p:nvSpPr>
        <p:spPr>
          <a:xfrm>
            <a:off x="970347" y="803671"/>
            <a:ext cx="3909042" cy="3389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sp>
        <p:nvSpPr>
          <p:cNvPr id="40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1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2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3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4" name="Título de la ponencia…"/>
          <p:cNvSpPr txBox="1"/>
          <p:nvPr/>
        </p:nvSpPr>
        <p:spPr>
          <a:xfrm>
            <a:off x="12054975" y="2589147"/>
            <a:ext cx="10884592" cy="388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Título de la ponencia</a:t>
            </a:r>
          </a:p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que puede ser muy grande</a:t>
            </a:r>
          </a:p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como podemos ver en este</a:t>
            </a:r>
          </a:p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ejemplo que reflejamos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SERGIO SANCHEZ RODRIGUEZ</cp:lastModifiedBy>
  <cp:revision>1</cp:revision>
  <dcterms:modified xsi:type="dcterms:W3CDTF">2019-11-06T09:30:00Z</dcterms:modified>
</cp:coreProperties>
</file>