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-176" y="-1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33210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"/>
            <a:ext cx="24384001" cy="1371356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11736" y="13073062"/>
            <a:ext cx="551003" cy="564361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0368" y="-6127"/>
            <a:ext cx="24404736" cy="771784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6145" y="1164979"/>
            <a:ext cx="5411710" cy="537563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6145" y="4170184"/>
            <a:ext cx="5411710" cy="537563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22088575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106435" y="125015"/>
            <a:ext cx="2266537" cy="5619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500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944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389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833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278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722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167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611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4056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19"/>
            <a:ext cx="24384001" cy="13713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DSC_8226.JPG" descr="DSC_8226.JPG"/>
          <p:cNvPicPr>
            <a:picLocks noChangeAspect="1"/>
          </p:cNvPicPr>
          <p:nvPr/>
        </p:nvPicPr>
        <p:blipFill>
          <a:blip r:embed="rId3">
            <a:extLst/>
          </a:blip>
          <a:srcRect l="16338" r="20044"/>
          <a:stretch>
            <a:fillRect/>
          </a:stretch>
        </p:blipFill>
        <p:spPr>
          <a:xfrm>
            <a:off x="4264" y="0"/>
            <a:ext cx="5841133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USTITUIR FOTOGRAFÍA DENTRO DE LA MÁSCARA"/>
          <p:cNvSpPr txBox="1"/>
          <p:nvPr/>
        </p:nvSpPr>
        <p:spPr>
          <a:xfrm>
            <a:off x="970310" y="803671"/>
            <a:ext cx="3909042" cy="3389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SUSTITUIR FOTOGRAFÍA DENTRO DE LA MÁSCARA</a:t>
            </a:r>
          </a:p>
        </p:txBody>
      </p:sp>
      <p:sp>
        <p:nvSpPr>
          <p:cNvPr id="40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12054975" y="2589147"/>
            <a:ext cx="10884592" cy="38860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805100">
              <a:defRPr sz="6174"/>
            </a:pPr>
            <a:r>
              <a:t>Título de la ponencia</a:t>
            </a:r>
          </a:p>
          <a:p>
            <a:pPr defTabSz="805100">
              <a:defRPr sz="6174"/>
            </a:pPr>
            <a:r>
              <a:t>que puede ser muy grande</a:t>
            </a:r>
          </a:p>
          <a:p>
            <a:pPr defTabSz="805100">
              <a:defRPr sz="6174"/>
            </a:pPr>
            <a:r>
              <a:t>como podemos ver en este</a:t>
            </a:r>
          </a:p>
          <a:p>
            <a:pPr defTabSz="805100">
              <a:defRPr sz="6174"/>
            </a:pPr>
            <a:r>
              <a:t>ejemplo que reflejamos</a:t>
            </a:r>
          </a:p>
        </p:txBody>
      </p:sp>
      <p:sp>
        <p:nvSpPr>
          <p:cNvPr id="41" name="Nombre de autor/a"/>
          <p:cNvSpPr txBox="1"/>
          <p:nvPr/>
        </p:nvSpPr>
        <p:spPr>
          <a:xfrm>
            <a:off x="12054975" y="6593790"/>
            <a:ext cx="10255999" cy="9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4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42" name="Cargo que ocupa en la Universidad de Las Palmas de Gran Canaria"/>
          <p:cNvSpPr txBox="1"/>
          <p:nvPr/>
        </p:nvSpPr>
        <p:spPr>
          <a:xfrm>
            <a:off x="12054975" y="7553793"/>
            <a:ext cx="10255999" cy="231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3" name="FECHA DEL EVENTO"/>
          <p:cNvSpPr txBox="1"/>
          <p:nvPr/>
        </p:nvSpPr>
        <p:spPr>
          <a:xfrm>
            <a:off x="12054975" y="11528342"/>
            <a:ext cx="1025599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4" name="NOMBRE DEL EVENTO"/>
          <p:cNvSpPr txBox="1"/>
          <p:nvPr/>
        </p:nvSpPr>
        <p:spPr>
          <a:xfrm>
            <a:off x="12054975" y="12023245"/>
            <a:ext cx="10255999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7109193" y="10036968"/>
            <a:ext cx="10165614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22088575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1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ítulo de la página"/>
          <p:cNvSpPr txBox="1"/>
          <p:nvPr/>
        </p:nvSpPr>
        <p:spPr>
          <a:xfrm>
            <a:off x="5191125" y="1875234"/>
            <a:ext cx="14080513" cy="18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52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5191125" y="4572000"/>
            <a:ext cx="10165613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5191125" y="3411140"/>
            <a:ext cx="14080513" cy="111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Macintosh PowerPoint</Application>
  <PresentationFormat>Personalizado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1</cp:revision>
  <dcterms:modified xsi:type="dcterms:W3CDTF">2019-11-06T09:29:54Z</dcterms:modified>
</cp:coreProperties>
</file>