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0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grpSp>
        <p:nvGrpSpPr>
          <p:cNvPr id="10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4</cp:revision>
  <dcterms:modified xsi:type="dcterms:W3CDTF">2019-12-09T18:44:54Z</dcterms:modified>
</cp:coreProperties>
</file>