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76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1197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1164979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4170184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085796" y="-17860"/>
            <a:ext cx="2302255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03655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USAR EL PENSADOR COMO MÁSCARA DE FOTO (fotografía de ejemplo)"/>
          <p:cNvSpPr txBox="1"/>
          <p:nvPr/>
        </p:nvSpPr>
        <p:spPr>
          <a:xfrm>
            <a:off x="3602230" y="10340578"/>
            <a:ext cx="2833014" cy="338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690086">
              <a:spcBef>
                <a:spcPts val="4900"/>
              </a:spcBef>
              <a:defRPr sz="3024" b="0"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39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30160" r="17646" b="130"/>
          <a:stretch>
            <a:fillRect/>
          </a:stretch>
        </p:blipFill>
        <p:spPr>
          <a:xfrm>
            <a:off x="8623" y="0"/>
            <a:ext cx="4792267" cy="13698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2"/>
                  <a:pt x="0" y="3184"/>
                </a:cubicBezTo>
                <a:cubicBezTo>
                  <a:pt x="0" y="4254"/>
                  <a:pt x="0" y="5325"/>
                  <a:pt x="0" y="6396"/>
                </a:cubicBezTo>
                <a:cubicBezTo>
                  <a:pt x="41" y="6403"/>
                  <a:pt x="81" y="6410"/>
                  <a:pt x="122" y="6418"/>
                </a:cubicBezTo>
                <a:cubicBezTo>
                  <a:pt x="162" y="6425"/>
                  <a:pt x="204" y="6433"/>
                  <a:pt x="245" y="6440"/>
                </a:cubicBezTo>
                <a:cubicBezTo>
                  <a:pt x="325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5" y="6566"/>
                  <a:pt x="952" y="6582"/>
                </a:cubicBezTo>
                <a:cubicBezTo>
                  <a:pt x="1028" y="6599"/>
                  <a:pt x="1100" y="6616"/>
                  <a:pt x="1177" y="6634"/>
                </a:cubicBezTo>
                <a:cubicBezTo>
                  <a:pt x="1214" y="6642"/>
                  <a:pt x="1252" y="6651"/>
                  <a:pt x="1290" y="6660"/>
                </a:cubicBezTo>
                <a:cubicBezTo>
                  <a:pt x="1327" y="6669"/>
                  <a:pt x="1366" y="6677"/>
                  <a:pt x="1402" y="6686"/>
                </a:cubicBezTo>
                <a:cubicBezTo>
                  <a:pt x="1441" y="6695"/>
                  <a:pt x="1478" y="6704"/>
                  <a:pt x="1515" y="6713"/>
                </a:cubicBezTo>
                <a:cubicBezTo>
                  <a:pt x="1553" y="6722"/>
                  <a:pt x="1590" y="6731"/>
                  <a:pt x="1628" y="6741"/>
                </a:cubicBezTo>
                <a:cubicBezTo>
                  <a:pt x="1663" y="6750"/>
                  <a:pt x="1699" y="6759"/>
                  <a:pt x="1735" y="6769"/>
                </a:cubicBezTo>
                <a:cubicBezTo>
                  <a:pt x="1771" y="6778"/>
                  <a:pt x="1807" y="6788"/>
                  <a:pt x="1842" y="6798"/>
                </a:cubicBezTo>
                <a:cubicBezTo>
                  <a:pt x="1913" y="6816"/>
                  <a:pt x="1985" y="6836"/>
                  <a:pt x="2055" y="6855"/>
                </a:cubicBezTo>
                <a:cubicBezTo>
                  <a:pt x="2126" y="6875"/>
                  <a:pt x="2196" y="6895"/>
                  <a:pt x="2266" y="6916"/>
                </a:cubicBezTo>
                <a:cubicBezTo>
                  <a:pt x="2300" y="6926"/>
                  <a:pt x="2336" y="6937"/>
                  <a:pt x="2370" y="6947"/>
                </a:cubicBezTo>
                <a:cubicBezTo>
                  <a:pt x="2405" y="6958"/>
                  <a:pt x="2440" y="6968"/>
                  <a:pt x="2474" y="6978"/>
                </a:cubicBezTo>
                <a:cubicBezTo>
                  <a:pt x="2542" y="6999"/>
                  <a:pt x="2607" y="7020"/>
                  <a:pt x="2674" y="7042"/>
                </a:cubicBezTo>
                <a:cubicBezTo>
                  <a:pt x="2742" y="7063"/>
                  <a:pt x="2809" y="7086"/>
                  <a:pt x="2876" y="7109"/>
                </a:cubicBezTo>
                <a:cubicBezTo>
                  <a:pt x="2941" y="7130"/>
                  <a:pt x="3003" y="7153"/>
                  <a:pt x="3068" y="7176"/>
                </a:cubicBezTo>
                <a:cubicBezTo>
                  <a:pt x="3130" y="7199"/>
                  <a:pt x="3196" y="7223"/>
                  <a:pt x="3257" y="7246"/>
                </a:cubicBezTo>
                <a:cubicBezTo>
                  <a:pt x="3319" y="7270"/>
                  <a:pt x="3380" y="7294"/>
                  <a:pt x="3442" y="7318"/>
                </a:cubicBezTo>
                <a:cubicBezTo>
                  <a:pt x="3501" y="7342"/>
                  <a:pt x="3563" y="7367"/>
                  <a:pt x="3622" y="7391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1" y="7519"/>
                  <a:pt x="3969" y="7546"/>
                </a:cubicBezTo>
                <a:cubicBezTo>
                  <a:pt x="4025" y="7572"/>
                  <a:pt x="4080" y="7599"/>
                  <a:pt x="4139" y="7626"/>
                </a:cubicBezTo>
                <a:cubicBezTo>
                  <a:pt x="4166" y="7639"/>
                  <a:pt x="4193" y="7652"/>
                  <a:pt x="4220" y="7666"/>
                </a:cubicBezTo>
                <a:cubicBezTo>
                  <a:pt x="4246" y="7680"/>
                  <a:pt x="4272" y="7694"/>
                  <a:pt x="4299" y="7708"/>
                </a:cubicBezTo>
                <a:cubicBezTo>
                  <a:pt x="4324" y="7722"/>
                  <a:pt x="4349" y="7735"/>
                  <a:pt x="4375" y="7749"/>
                </a:cubicBezTo>
                <a:cubicBezTo>
                  <a:pt x="4402" y="7763"/>
                  <a:pt x="4428" y="7778"/>
                  <a:pt x="4454" y="7793"/>
                </a:cubicBezTo>
                <a:cubicBezTo>
                  <a:pt x="4479" y="7807"/>
                  <a:pt x="4505" y="7821"/>
                  <a:pt x="4531" y="7836"/>
                </a:cubicBezTo>
                <a:cubicBezTo>
                  <a:pt x="4557" y="7850"/>
                  <a:pt x="4585" y="7865"/>
                  <a:pt x="4612" y="7879"/>
                </a:cubicBezTo>
                <a:cubicBezTo>
                  <a:pt x="4635" y="7893"/>
                  <a:pt x="4658" y="7908"/>
                  <a:pt x="4683" y="7922"/>
                </a:cubicBezTo>
                <a:cubicBezTo>
                  <a:pt x="4708" y="7937"/>
                  <a:pt x="4733" y="7952"/>
                  <a:pt x="4758" y="7967"/>
                </a:cubicBezTo>
                <a:cubicBezTo>
                  <a:pt x="4780" y="7982"/>
                  <a:pt x="4803" y="7996"/>
                  <a:pt x="4826" y="8011"/>
                </a:cubicBezTo>
                <a:cubicBezTo>
                  <a:pt x="4849" y="8026"/>
                  <a:pt x="4872" y="8041"/>
                  <a:pt x="4896" y="8057"/>
                </a:cubicBezTo>
                <a:cubicBezTo>
                  <a:pt x="4918" y="8072"/>
                  <a:pt x="4941" y="8088"/>
                  <a:pt x="4964" y="8104"/>
                </a:cubicBezTo>
                <a:cubicBezTo>
                  <a:pt x="4987" y="8119"/>
                  <a:pt x="5012" y="8135"/>
                  <a:pt x="5036" y="8151"/>
                </a:cubicBezTo>
                <a:cubicBezTo>
                  <a:pt x="5058" y="8166"/>
                  <a:pt x="5080" y="8182"/>
                  <a:pt x="5102" y="8198"/>
                </a:cubicBezTo>
                <a:cubicBezTo>
                  <a:pt x="5124" y="8213"/>
                  <a:pt x="5146" y="8229"/>
                  <a:pt x="5168" y="8244"/>
                </a:cubicBezTo>
                <a:cubicBezTo>
                  <a:pt x="5189" y="8260"/>
                  <a:pt x="5210" y="8277"/>
                  <a:pt x="5231" y="8293"/>
                </a:cubicBezTo>
                <a:cubicBezTo>
                  <a:pt x="5251" y="8310"/>
                  <a:pt x="5273" y="8326"/>
                  <a:pt x="5295" y="8342"/>
                </a:cubicBezTo>
                <a:cubicBezTo>
                  <a:pt x="5314" y="8359"/>
                  <a:pt x="5334" y="8375"/>
                  <a:pt x="5354" y="8392"/>
                </a:cubicBezTo>
                <a:cubicBezTo>
                  <a:pt x="5374" y="8408"/>
                  <a:pt x="5394" y="8425"/>
                  <a:pt x="5415" y="8441"/>
                </a:cubicBezTo>
                <a:cubicBezTo>
                  <a:pt x="5434" y="8457"/>
                  <a:pt x="5453" y="8474"/>
                  <a:pt x="5472" y="8491"/>
                </a:cubicBezTo>
                <a:cubicBezTo>
                  <a:pt x="5491" y="8508"/>
                  <a:pt x="5510" y="8525"/>
                  <a:pt x="5529" y="8542"/>
                </a:cubicBezTo>
                <a:cubicBezTo>
                  <a:pt x="5547" y="8559"/>
                  <a:pt x="5565" y="8576"/>
                  <a:pt x="5583" y="8594"/>
                </a:cubicBezTo>
                <a:cubicBezTo>
                  <a:pt x="5601" y="8611"/>
                  <a:pt x="5619" y="8629"/>
                  <a:pt x="5638" y="8646"/>
                </a:cubicBezTo>
                <a:cubicBezTo>
                  <a:pt x="5655" y="8664"/>
                  <a:pt x="5671" y="8681"/>
                  <a:pt x="5688" y="8699"/>
                </a:cubicBezTo>
                <a:cubicBezTo>
                  <a:pt x="5706" y="8716"/>
                  <a:pt x="5724" y="8734"/>
                  <a:pt x="5742" y="8752"/>
                </a:cubicBezTo>
                <a:cubicBezTo>
                  <a:pt x="5788" y="8805"/>
                  <a:pt x="5834" y="8859"/>
                  <a:pt x="5880" y="8912"/>
                </a:cubicBezTo>
                <a:cubicBezTo>
                  <a:pt x="5926" y="8965"/>
                  <a:pt x="5972" y="9018"/>
                  <a:pt x="6019" y="9071"/>
                </a:cubicBezTo>
                <a:cubicBezTo>
                  <a:pt x="6058" y="9126"/>
                  <a:pt x="6096" y="9181"/>
                  <a:pt x="6134" y="9236"/>
                </a:cubicBezTo>
                <a:cubicBezTo>
                  <a:pt x="6172" y="9291"/>
                  <a:pt x="6210" y="9346"/>
                  <a:pt x="6248" y="9401"/>
                </a:cubicBezTo>
                <a:cubicBezTo>
                  <a:pt x="6281" y="9457"/>
                  <a:pt x="6313" y="9513"/>
                  <a:pt x="6345" y="9570"/>
                </a:cubicBezTo>
                <a:cubicBezTo>
                  <a:pt x="6377" y="9626"/>
                  <a:pt x="6411" y="9684"/>
                  <a:pt x="6443" y="9740"/>
                </a:cubicBezTo>
                <a:cubicBezTo>
                  <a:pt x="6470" y="9798"/>
                  <a:pt x="6496" y="9855"/>
                  <a:pt x="6522" y="9913"/>
                </a:cubicBezTo>
                <a:cubicBezTo>
                  <a:pt x="6549" y="9971"/>
                  <a:pt x="6574" y="10029"/>
                  <a:pt x="6601" y="10087"/>
                </a:cubicBezTo>
                <a:cubicBezTo>
                  <a:pt x="6621" y="10146"/>
                  <a:pt x="6643" y="10205"/>
                  <a:pt x="6663" y="10265"/>
                </a:cubicBezTo>
                <a:cubicBezTo>
                  <a:pt x="6684" y="10324"/>
                  <a:pt x="6705" y="10384"/>
                  <a:pt x="6726" y="10444"/>
                </a:cubicBezTo>
                <a:cubicBezTo>
                  <a:pt x="6741" y="10503"/>
                  <a:pt x="6754" y="10563"/>
                  <a:pt x="6769" y="10623"/>
                </a:cubicBezTo>
                <a:cubicBezTo>
                  <a:pt x="6784" y="10683"/>
                  <a:pt x="6799" y="10743"/>
                  <a:pt x="6814" y="10803"/>
                </a:cubicBezTo>
                <a:cubicBezTo>
                  <a:pt x="6822" y="10864"/>
                  <a:pt x="6832" y="10924"/>
                  <a:pt x="6842" y="10985"/>
                </a:cubicBezTo>
                <a:cubicBezTo>
                  <a:pt x="6852" y="11046"/>
                  <a:pt x="6862" y="11107"/>
                  <a:pt x="6873" y="11168"/>
                </a:cubicBezTo>
                <a:cubicBezTo>
                  <a:pt x="6877" y="11229"/>
                  <a:pt x="6880" y="11290"/>
                  <a:pt x="6885" y="11352"/>
                </a:cubicBezTo>
                <a:cubicBezTo>
                  <a:pt x="6890" y="11413"/>
                  <a:pt x="6895" y="11474"/>
                  <a:pt x="6901" y="11535"/>
                </a:cubicBezTo>
                <a:cubicBezTo>
                  <a:pt x="6901" y="11597"/>
                  <a:pt x="6903" y="11659"/>
                  <a:pt x="6903" y="11720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9" y="12028"/>
                  <a:pt x="6896" y="12089"/>
                </a:cubicBezTo>
                <a:cubicBezTo>
                  <a:pt x="6893" y="12151"/>
                  <a:pt x="6890" y="12212"/>
                  <a:pt x="6887" y="12273"/>
                </a:cubicBezTo>
                <a:cubicBezTo>
                  <a:pt x="6880" y="12335"/>
                  <a:pt x="6873" y="12397"/>
                  <a:pt x="6865" y="12459"/>
                </a:cubicBezTo>
                <a:cubicBezTo>
                  <a:pt x="6858" y="12520"/>
                  <a:pt x="6850" y="12581"/>
                  <a:pt x="6842" y="12643"/>
                </a:cubicBezTo>
                <a:cubicBezTo>
                  <a:pt x="6832" y="12704"/>
                  <a:pt x="6822" y="12765"/>
                  <a:pt x="6812" y="12825"/>
                </a:cubicBezTo>
                <a:cubicBezTo>
                  <a:pt x="6802" y="12886"/>
                  <a:pt x="6792" y="12947"/>
                  <a:pt x="6781" y="13008"/>
                </a:cubicBezTo>
                <a:cubicBezTo>
                  <a:pt x="6768" y="13068"/>
                  <a:pt x="6755" y="13128"/>
                  <a:pt x="6742" y="13188"/>
                </a:cubicBezTo>
                <a:cubicBezTo>
                  <a:pt x="6729" y="13249"/>
                  <a:pt x="6716" y="13309"/>
                  <a:pt x="6704" y="13369"/>
                </a:cubicBezTo>
                <a:cubicBezTo>
                  <a:pt x="6688" y="13428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2" y="13843"/>
                  <a:pt x="6554" y="13901"/>
                </a:cubicBezTo>
                <a:cubicBezTo>
                  <a:pt x="6537" y="13959"/>
                  <a:pt x="6518" y="14016"/>
                  <a:pt x="6501" y="14074"/>
                </a:cubicBezTo>
                <a:cubicBezTo>
                  <a:pt x="6480" y="14131"/>
                  <a:pt x="6460" y="14188"/>
                  <a:pt x="6440" y="14245"/>
                </a:cubicBezTo>
                <a:cubicBezTo>
                  <a:pt x="6420" y="14302"/>
                  <a:pt x="6400" y="14358"/>
                  <a:pt x="6381" y="14415"/>
                </a:cubicBezTo>
                <a:cubicBezTo>
                  <a:pt x="6359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4" y="14745"/>
                </a:cubicBezTo>
                <a:cubicBezTo>
                  <a:pt x="6207" y="14852"/>
                  <a:pt x="6160" y="14959"/>
                  <a:pt x="6112" y="15065"/>
                </a:cubicBezTo>
                <a:cubicBezTo>
                  <a:pt x="6065" y="15168"/>
                  <a:pt x="6019" y="15270"/>
                  <a:pt x="5975" y="15372"/>
                </a:cubicBezTo>
                <a:cubicBezTo>
                  <a:pt x="5925" y="15470"/>
                  <a:pt x="5875" y="15568"/>
                  <a:pt x="5828" y="15665"/>
                </a:cubicBezTo>
                <a:cubicBezTo>
                  <a:pt x="5781" y="15758"/>
                  <a:pt x="5732" y="15851"/>
                  <a:pt x="5685" y="15943"/>
                </a:cubicBezTo>
                <a:cubicBezTo>
                  <a:pt x="5660" y="15986"/>
                  <a:pt x="5637" y="16030"/>
                  <a:pt x="5613" y="16073"/>
                </a:cubicBezTo>
                <a:cubicBezTo>
                  <a:pt x="5589" y="16117"/>
                  <a:pt x="5565" y="16161"/>
                  <a:pt x="5542" y="16204"/>
                </a:cubicBezTo>
                <a:cubicBezTo>
                  <a:pt x="5518" y="16245"/>
                  <a:pt x="5495" y="16286"/>
                  <a:pt x="5472" y="16326"/>
                </a:cubicBezTo>
                <a:cubicBezTo>
                  <a:pt x="5449" y="16367"/>
                  <a:pt x="5424" y="16407"/>
                  <a:pt x="5402" y="16447"/>
                </a:cubicBezTo>
                <a:cubicBezTo>
                  <a:pt x="5379" y="16484"/>
                  <a:pt x="5357" y="16521"/>
                  <a:pt x="5334" y="16558"/>
                </a:cubicBezTo>
                <a:cubicBezTo>
                  <a:pt x="5312" y="16596"/>
                  <a:pt x="5290" y="16633"/>
                  <a:pt x="5268" y="16670"/>
                </a:cubicBezTo>
                <a:cubicBezTo>
                  <a:pt x="5246" y="16704"/>
                  <a:pt x="5225" y="16737"/>
                  <a:pt x="5204" y="16771"/>
                </a:cubicBezTo>
                <a:cubicBezTo>
                  <a:pt x="5183" y="16804"/>
                  <a:pt x="5162" y="16838"/>
                  <a:pt x="5141" y="16871"/>
                </a:cubicBezTo>
                <a:cubicBezTo>
                  <a:pt x="5120" y="16901"/>
                  <a:pt x="5100" y="16931"/>
                  <a:pt x="5080" y="16961"/>
                </a:cubicBezTo>
                <a:cubicBezTo>
                  <a:pt x="5061" y="16991"/>
                  <a:pt x="5042" y="17021"/>
                  <a:pt x="5023" y="17051"/>
                </a:cubicBezTo>
                <a:cubicBezTo>
                  <a:pt x="5005" y="17077"/>
                  <a:pt x="4988" y="17103"/>
                  <a:pt x="4971" y="17129"/>
                </a:cubicBezTo>
                <a:cubicBezTo>
                  <a:pt x="4954" y="17155"/>
                  <a:pt x="4937" y="17182"/>
                  <a:pt x="4921" y="17208"/>
                </a:cubicBezTo>
                <a:cubicBezTo>
                  <a:pt x="4906" y="17230"/>
                  <a:pt x="4891" y="17251"/>
                  <a:pt x="4876" y="17273"/>
                </a:cubicBezTo>
                <a:cubicBezTo>
                  <a:pt x="4862" y="17295"/>
                  <a:pt x="4846" y="17317"/>
                  <a:pt x="4832" y="17338"/>
                </a:cubicBezTo>
                <a:cubicBezTo>
                  <a:pt x="4787" y="17399"/>
                  <a:pt x="4744" y="17459"/>
                  <a:pt x="4703" y="17519"/>
                </a:cubicBezTo>
                <a:cubicBezTo>
                  <a:pt x="4688" y="17540"/>
                  <a:pt x="4673" y="17560"/>
                  <a:pt x="4658" y="17581"/>
                </a:cubicBezTo>
                <a:cubicBezTo>
                  <a:pt x="4564" y="17590"/>
                  <a:pt x="4472" y="17600"/>
                  <a:pt x="4381" y="17609"/>
                </a:cubicBezTo>
                <a:cubicBezTo>
                  <a:pt x="4290" y="17618"/>
                  <a:pt x="4203" y="17627"/>
                  <a:pt x="4114" y="17635"/>
                </a:cubicBezTo>
                <a:cubicBezTo>
                  <a:pt x="4067" y="17639"/>
                  <a:pt x="4020" y="17643"/>
                  <a:pt x="3973" y="17647"/>
                </a:cubicBezTo>
                <a:cubicBezTo>
                  <a:pt x="3926" y="17651"/>
                  <a:pt x="3879" y="17655"/>
                  <a:pt x="3833" y="17659"/>
                </a:cubicBezTo>
                <a:cubicBezTo>
                  <a:pt x="3739" y="17666"/>
                  <a:pt x="3645" y="17674"/>
                  <a:pt x="3551" y="17681"/>
                </a:cubicBezTo>
                <a:cubicBezTo>
                  <a:pt x="3457" y="17688"/>
                  <a:pt x="3362" y="17696"/>
                  <a:pt x="3268" y="17702"/>
                </a:cubicBezTo>
                <a:cubicBezTo>
                  <a:pt x="3174" y="17708"/>
                  <a:pt x="3076" y="17714"/>
                  <a:pt x="2982" y="17719"/>
                </a:cubicBezTo>
                <a:cubicBezTo>
                  <a:pt x="2888" y="17726"/>
                  <a:pt x="2792" y="17730"/>
                  <a:pt x="2698" y="17736"/>
                </a:cubicBezTo>
                <a:cubicBezTo>
                  <a:pt x="2600" y="17741"/>
                  <a:pt x="2505" y="17745"/>
                  <a:pt x="2408" y="17749"/>
                </a:cubicBezTo>
                <a:cubicBezTo>
                  <a:pt x="2311" y="17753"/>
                  <a:pt x="2212" y="17757"/>
                  <a:pt x="2114" y="17761"/>
                </a:cubicBezTo>
                <a:cubicBezTo>
                  <a:pt x="2014" y="17765"/>
                  <a:pt x="1918" y="17769"/>
                  <a:pt x="1817" y="17772"/>
                </a:cubicBezTo>
                <a:cubicBezTo>
                  <a:pt x="1717" y="17775"/>
                  <a:pt x="1619" y="17778"/>
                  <a:pt x="1519" y="17780"/>
                </a:cubicBezTo>
                <a:cubicBezTo>
                  <a:pt x="1419" y="17782"/>
                  <a:pt x="1322" y="17784"/>
                  <a:pt x="1222" y="17786"/>
                </a:cubicBezTo>
                <a:cubicBezTo>
                  <a:pt x="1119" y="17788"/>
                  <a:pt x="1019" y="17790"/>
                  <a:pt x="916" y="17793"/>
                </a:cubicBezTo>
                <a:cubicBezTo>
                  <a:pt x="816" y="17795"/>
                  <a:pt x="715" y="17795"/>
                  <a:pt x="615" y="17796"/>
                </a:cubicBezTo>
                <a:cubicBezTo>
                  <a:pt x="512" y="17797"/>
                  <a:pt x="413" y="17798"/>
                  <a:pt x="309" y="17798"/>
                </a:cubicBezTo>
                <a:cubicBezTo>
                  <a:pt x="206" y="17798"/>
                  <a:pt x="103" y="17798"/>
                  <a:pt x="0" y="17798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2"/>
                  <a:pt x="0" y="20966"/>
                  <a:pt x="0" y="21600"/>
                </a:cubicBezTo>
                <a:cubicBezTo>
                  <a:pt x="2679" y="21600"/>
                  <a:pt x="5359" y="21600"/>
                  <a:pt x="8039" y="21600"/>
                </a:cubicBezTo>
                <a:cubicBezTo>
                  <a:pt x="10718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8" y="21485"/>
                </a:cubicBezTo>
                <a:cubicBezTo>
                  <a:pt x="15785" y="21447"/>
                  <a:pt x="15711" y="21410"/>
                  <a:pt x="15638" y="21372"/>
                </a:cubicBezTo>
                <a:cubicBezTo>
                  <a:pt x="15575" y="21333"/>
                  <a:pt x="15511" y="21294"/>
                  <a:pt x="15446" y="21256"/>
                </a:cubicBezTo>
                <a:cubicBezTo>
                  <a:pt x="15382" y="21217"/>
                  <a:pt x="15316" y="21179"/>
                  <a:pt x="15251" y="21141"/>
                </a:cubicBezTo>
                <a:cubicBezTo>
                  <a:pt x="15196" y="21102"/>
                  <a:pt x="15140" y="21063"/>
                  <a:pt x="15083" y="21024"/>
                </a:cubicBezTo>
                <a:cubicBezTo>
                  <a:pt x="15026" y="20985"/>
                  <a:pt x="14969" y="20946"/>
                  <a:pt x="14912" y="20907"/>
                </a:cubicBezTo>
                <a:cubicBezTo>
                  <a:pt x="14863" y="20867"/>
                  <a:pt x="14813" y="20828"/>
                  <a:pt x="14763" y="20789"/>
                </a:cubicBezTo>
                <a:cubicBezTo>
                  <a:pt x="14713" y="20750"/>
                  <a:pt x="14663" y="20710"/>
                  <a:pt x="14613" y="20671"/>
                </a:cubicBezTo>
                <a:cubicBezTo>
                  <a:pt x="14572" y="20632"/>
                  <a:pt x="14531" y="20592"/>
                  <a:pt x="14489" y="20553"/>
                </a:cubicBezTo>
                <a:cubicBezTo>
                  <a:pt x="14448" y="20514"/>
                  <a:pt x="14405" y="20474"/>
                  <a:pt x="14362" y="20435"/>
                </a:cubicBezTo>
                <a:cubicBezTo>
                  <a:pt x="14329" y="20396"/>
                  <a:pt x="14295" y="20356"/>
                  <a:pt x="14260" y="20316"/>
                </a:cubicBezTo>
                <a:cubicBezTo>
                  <a:pt x="14226" y="20277"/>
                  <a:pt x="14190" y="20238"/>
                  <a:pt x="14155" y="20198"/>
                </a:cubicBezTo>
                <a:cubicBezTo>
                  <a:pt x="14127" y="20159"/>
                  <a:pt x="14098" y="20119"/>
                  <a:pt x="14069" y="20079"/>
                </a:cubicBezTo>
                <a:cubicBezTo>
                  <a:pt x="14040" y="20040"/>
                  <a:pt x="14009" y="20000"/>
                  <a:pt x="13980" y="19960"/>
                </a:cubicBezTo>
                <a:cubicBezTo>
                  <a:pt x="13958" y="19921"/>
                  <a:pt x="13936" y="19881"/>
                  <a:pt x="13913" y="19842"/>
                </a:cubicBezTo>
                <a:cubicBezTo>
                  <a:pt x="13891" y="19803"/>
                  <a:pt x="13869" y="19763"/>
                  <a:pt x="13845" y="19723"/>
                </a:cubicBezTo>
                <a:cubicBezTo>
                  <a:pt x="13829" y="19684"/>
                  <a:pt x="13812" y="19646"/>
                  <a:pt x="13795" y="19607"/>
                </a:cubicBezTo>
                <a:cubicBezTo>
                  <a:pt x="13779" y="19568"/>
                  <a:pt x="13763" y="19529"/>
                  <a:pt x="13745" y="19490"/>
                </a:cubicBezTo>
                <a:cubicBezTo>
                  <a:pt x="13734" y="19451"/>
                  <a:pt x="13722" y="19412"/>
                  <a:pt x="13710" y="19373"/>
                </a:cubicBezTo>
                <a:cubicBezTo>
                  <a:pt x="13697" y="19334"/>
                  <a:pt x="13685" y="19296"/>
                  <a:pt x="13672" y="19257"/>
                </a:cubicBezTo>
                <a:cubicBezTo>
                  <a:pt x="13666" y="19219"/>
                  <a:pt x="13659" y="19180"/>
                  <a:pt x="13652" y="19142"/>
                </a:cubicBezTo>
                <a:cubicBezTo>
                  <a:pt x="13646" y="19103"/>
                  <a:pt x="13640" y="19065"/>
                  <a:pt x="13633" y="19027"/>
                </a:cubicBezTo>
                <a:cubicBezTo>
                  <a:pt x="13630" y="18990"/>
                  <a:pt x="13627" y="18952"/>
                  <a:pt x="13624" y="18915"/>
                </a:cubicBezTo>
                <a:cubicBezTo>
                  <a:pt x="13621" y="18877"/>
                  <a:pt x="13618" y="18839"/>
                  <a:pt x="13615" y="18801"/>
                </a:cubicBezTo>
                <a:cubicBezTo>
                  <a:pt x="13616" y="18765"/>
                  <a:pt x="13619" y="18728"/>
                  <a:pt x="13620" y="18691"/>
                </a:cubicBezTo>
                <a:cubicBezTo>
                  <a:pt x="13622" y="18654"/>
                  <a:pt x="13622" y="18618"/>
                  <a:pt x="13624" y="18581"/>
                </a:cubicBezTo>
                <a:cubicBezTo>
                  <a:pt x="13630" y="18545"/>
                  <a:pt x="13635" y="18509"/>
                  <a:pt x="13640" y="18473"/>
                </a:cubicBezTo>
                <a:cubicBezTo>
                  <a:pt x="13645" y="18436"/>
                  <a:pt x="13650" y="18400"/>
                  <a:pt x="13654" y="18364"/>
                </a:cubicBezTo>
                <a:cubicBezTo>
                  <a:pt x="13663" y="18329"/>
                  <a:pt x="13670" y="18293"/>
                  <a:pt x="13679" y="18258"/>
                </a:cubicBezTo>
                <a:cubicBezTo>
                  <a:pt x="13688" y="18223"/>
                  <a:pt x="13697" y="18188"/>
                  <a:pt x="13706" y="18153"/>
                </a:cubicBezTo>
                <a:cubicBezTo>
                  <a:pt x="13718" y="18119"/>
                  <a:pt x="13729" y="18085"/>
                  <a:pt x="13740" y="18051"/>
                </a:cubicBezTo>
                <a:cubicBezTo>
                  <a:pt x="13751" y="18017"/>
                  <a:pt x="13762" y="17983"/>
                  <a:pt x="13772" y="17949"/>
                </a:cubicBezTo>
                <a:cubicBezTo>
                  <a:pt x="13785" y="17916"/>
                  <a:pt x="13798" y="17883"/>
                  <a:pt x="13811" y="17850"/>
                </a:cubicBezTo>
                <a:cubicBezTo>
                  <a:pt x="13825" y="17817"/>
                  <a:pt x="13838" y="17784"/>
                  <a:pt x="13851" y="17751"/>
                </a:cubicBezTo>
                <a:cubicBezTo>
                  <a:pt x="13867" y="17720"/>
                  <a:pt x="13883" y="17688"/>
                  <a:pt x="13899" y="17657"/>
                </a:cubicBezTo>
                <a:cubicBezTo>
                  <a:pt x="13915" y="17625"/>
                  <a:pt x="13931" y="17594"/>
                  <a:pt x="13946" y="17562"/>
                </a:cubicBezTo>
                <a:cubicBezTo>
                  <a:pt x="13963" y="17532"/>
                  <a:pt x="13980" y="17502"/>
                  <a:pt x="13998" y="17472"/>
                </a:cubicBezTo>
                <a:cubicBezTo>
                  <a:pt x="14015" y="17442"/>
                  <a:pt x="14031" y="17412"/>
                  <a:pt x="14048" y="17381"/>
                </a:cubicBezTo>
                <a:cubicBezTo>
                  <a:pt x="14067" y="17353"/>
                  <a:pt x="14086" y="17324"/>
                  <a:pt x="14105" y="17296"/>
                </a:cubicBezTo>
                <a:cubicBezTo>
                  <a:pt x="14124" y="17267"/>
                  <a:pt x="14143" y="17238"/>
                  <a:pt x="14160" y="17209"/>
                </a:cubicBezTo>
                <a:cubicBezTo>
                  <a:pt x="14181" y="17183"/>
                  <a:pt x="14200" y="17155"/>
                  <a:pt x="14219" y="17129"/>
                </a:cubicBezTo>
                <a:cubicBezTo>
                  <a:pt x="14239" y="17102"/>
                  <a:pt x="14259" y="17075"/>
                  <a:pt x="14278" y="17048"/>
                </a:cubicBezTo>
                <a:cubicBezTo>
                  <a:pt x="14297" y="17023"/>
                  <a:pt x="14316" y="16997"/>
                  <a:pt x="14336" y="16971"/>
                </a:cubicBezTo>
                <a:cubicBezTo>
                  <a:pt x="14355" y="16946"/>
                  <a:pt x="14374" y="16921"/>
                  <a:pt x="14393" y="16895"/>
                </a:cubicBezTo>
                <a:cubicBezTo>
                  <a:pt x="14413" y="16872"/>
                  <a:pt x="14433" y="16849"/>
                  <a:pt x="14454" y="16826"/>
                </a:cubicBezTo>
                <a:cubicBezTo>
                  <a:pt x="14474" y="16802"/>
                  <a:pt x="14494" y="16779"/>
                  <a:pt x="14513" y="16755"/>
                </a:cubicBezTo>
                <a:cubicBezTo>
                  <a:pt x="14532" y="16734"/>
                  <a:pt x="14551" y="16713"/>
                  <a:pt x="14570" y="16691"/>
                </a:cubicBezTo>
                <a:cubicBezTo>
                  <a:pt x="14589" y="16670"/>
                  <a:pt x="14610" y="16648"/>
                  <a:pt x="14629" y="16626"/>
                </a:cubicBezTo>
                <a:cubicBezTo>
                  <a:pt x="14648" y="16607"/>
                  <a:pt x="14666" y="16588"/>
                  <a:pt x="14684" y="16568"/>
                </a:cubicBezTo>
                <a:cubicBezTo>
                  <a:pt x="14703" y="16549"/>
                  <a:pt x="14722" y="16529"/>
                  <a:pt x="14740" y="16510"/>
                </a:cubicBezTo>
                <a:cubicBezTo>
                  <a:pt x="14758" y="16493"/>
                  <a:pt x="14776" y="16476"/>
                  <a:pt x="14794" y="16459"/>
                </a:cubicBezTo>
                <a:cubicBezTo>
                  <a:pt x="14811" y="16442"/>
                  <a:pt x="14828" y="16425"/>
                  <a:pt x="14845" y="16408"/>
                </a:cubicBezTo>
                <a:cubicBezTo>
                  <a:pt x="14862" y="16393"/>
                  <a:pt x="14877" y="16378"/>
                  <a:pt x="14892" y="16363"/>
                </a:cubicBezTo>
                <a:cubicBezTo>
                  <a:pt x="14907" y="16348"/>
                  <a:pt x="14922" y="16333"/>
                  <a:pt x="14937" y="16318"/>
                </a:cubicBezTo>
                <a:cubicBezTo>
                  <a:pt x="14951" y="16306"/>
                  <a:pt x="14967" y="16294"/>
                  <a:pt x="14981" y="16281"/>
                </a:cubicBezTo>
                <a:cubicBezTo>
                  <a:pt x="14996" y="16269"/>
                  <a:pt x="15009" y="16257"/>
                  <a:pt x="15023" y="16244"/>
                </a:cubicBezTo>
                <a:cubicBezTo>
                  <a:pt x="15043" y="16227"/>
                  <a:pt x="15063" y="16210"/>
                  <a:pt x="15083" y="16193"/>
                </a:cubicBezTo>
                <a:cubicBezTo>
                  <a:pt x="15104" y="16176"/>
                  <a:pt x="15125" y="16159"/>
                  <a:pt x="15144" y="16142"/>
                </a:cubicBezTo>
                <a:cubicBezTo>
                  <a:pt x="15152" y="16137"/>
                  <a:pt x="15159" y="16131"/>
                  <a:pt x="15166" y="16125"/>
                </a:cubicBezTo>
                <a:cubicBezTo>
                  <a:pt x="15173" y="16120"/>
                  <a:pt x="15179" y="16113"/>
                  <a:pt x="15185" y="16107"/>
                </a:cubicBezTo>
                <a:cubicBezTo>
                  <a:pt x="15203" y="16107"/>
                  <a:pt x="15217" y="16107"/>
                  <a:pt x="15232" y="16107"/>
                </a:cubicBezTo>
                <a:cubicBezTo>
                  <a:pt x="15273" y="16107"/>
                  <a:pt x="15314" y="16107"/>
                  <a:pt x="15355" y="16107"/>
                </a:cubicBezTo>
                <a:cubicBezTo>
                  <a:pt x="15423" y="16107"/>
                  <a:pt x="15491" y="16107"/>
                  <a:pt x="15556" y="16107"/>
                </a:cubicBezTo>
                <a:cubicBezTo>
                  <a:pt x="15647" y="16107"/>
                  <a:pt x="15736" y="16107"/>
                  <a:pt x="15824" y="16107"/>
                </a:cubicBezTo>
                <a:cubicBezTo>
                  <a:pt x="15933" y="16107"/>
                  <a:pt x="16042" y="16107"/>
                  <a:pt x="16148" y="16107"/>
                </a:cubicBezTo>
                <a:cubicBezTo>
                  <a:pt x="16274" y="16107"/>
                  <a:pt x="16400" y="16107"/>
                  <a:pt x="16527" y="16107"/>
                </a:cubicBezTo>
                <a:cubicBezTo>
                  <a:pt x="16668" y="16107"/>
                  <a:pt x="16811" y="16107"/>
                  <a:pt x="16949" y="16107"/>
                </a:cubicBezTo>
                <a:cubicBezTo>
                  <a:pt x="17102" y="16107"/>
                  <a:pt x="17254" y="16107"/>
                  <a:pt x="17407" y="16107"/>
                </a:cubicBezTo>
                <a:cubicBezTo>
                  <a:pt x="17569" y="16107"/>
                  <a:pt x="17732" y="16107"/>
                  <a:pt x="17894" y="16107"/>
                </a:cubicBezTo>
                <a:cubicBezTo>
                  <a:pt x="18064" y="16107"/>
                  <a:pt x="18234" y="16107"/>
                  <a:pt x="18405" y="16107"/>
                </a:cubicBezTo>
                <a:cubicBezTo>
                  <a:pt x="18579" y="16107"/>
                  <a:pt x="18756" y="16107"/>
                  <a:pt x="18929" y="16107"/>
                </a:cubicBezTo>
                <a:cubicBezTo>
                  <a:pt x="19106" y="16107"/>
                  <a:pt x="19286" y="16107"/>
                  <a:pt x="19462" y="16107"/>
                </a:cubicBezTo>
                <a:cubicBezTo>
                  <a:pt x="19639" y="16107"/>
                  <a:pt x="19817" y="16107"/>
                  <a:pt x="19994" y="16107"/>
                </a:cubicBezTo>
                <a:cubicBezTo>
                  <a:pt x="20167" y="16107"/>
                  <a:pt x="20340" y="16107"/>
                  <a:pt x="20514" y="16107"/>
                </a:cubicBezTo>
                <a:cubicBezTo>
                  <a:pt x="20685" y="16107"/>
                  <a:pt x="20853" y="16107"/>
                  <a:pt x="21024" y="16107"/>
                </a:cubicBezTo>
                <a:cubicBezTo>
                  <a:pt x="21186" y="16107"/>
                  <a:pt x="21347" y="16107"/>
                  <a:pt x="21509" y="16107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6" y="15242"/>
                  <a:pt x="21516" y="15075"/>
                </a:cubicBezTo>
                <a:cubicBezTo>
                  <a:pt x="21519" y="14919"/>
                  <a:pt x="21524" y="14762"/>
                  <a:pt x="21527" y="14605"/>
                </a:cubicBezTo>
                <a:cubicBezTo>
                  <a:pt x="21530" y="14457"/>
                  <a:pt x="21536" y="14309"/>
                  <a:pt x="21539" y="14160"/>
                </a:cubicBezTo>
                <a:cubicBezTo>
                  <a:pt x="21542" y="14020"/>
                  <a:pt x="21547" y="13880"/>
                  <a:pt x="21550" y="13739"/>
                </a:cubicBezTo>
                <a:cubicBezTo>
                  <a:pt x="21553" y="13605"/>
                  <a:pt x="21559" y="13472"/>
                  <a:pt x="21562" y="13337"/>
                </a:cubicBezTo>
                <a:cubicBezTo>
                  <a:pt x="21565" y="13208"/>
                  <a:pt x="21572" y="13078"/>
                  <a:pt x="21575" y="12948"/>
                </a:cubicBezTo>
                <a:cubicBezTo>
                  <a:pt x="21578" y="12822"/>
                  <a:pt x="21583" y="12696"/>
                  <a:pt x="21586" y="12569"/>
                </a:cubicBezTo>
                <a:cubicBezTo>
                  <a:pt x="21589" y="12447"/>
                  <a:pt x="21588" y="12323"/>
                  <a:pt x="21591" y="12200"/>
                </a:cubicBezTo>
                <a:cubicBezTo>
                  <a:pt x="21594" y="12077"/>
                  <a:pt x="21597" y="11954"/>
                  <a:pt x="21600" y="11832"/>
                </a:cubicBezTo>
                <a:cubicBezTo>
                  <a:pt x="21600" y="11709"/>
                  <a:pt x="21600" y="11587"/>
                  <a:pt x="21600" y="11463"/>
                </a:cubicBezTo>
                <a:cubicBezTo>
                  <a:pt x="21600" y="11338"/>
                  <a:pt x="21598" y="11214"/>
                  <a:pt x="21598" y="11089"/>
                </a:cubicBezTo>
                <a:cubicBezTo>
                  <a:pt x="21595" y="10963"/>
                  <a:pt x="21589" y="10836"/>
                  <a:pt x="21586" y="10709"/>
                </a:cubicBezTo>
                <a:cubicBezTo>
                  <a:pt x="21580" y="10577"/>
                  <a:pt x="21572" y="10445"/>
                  <a:pt x="21566" y="10315"/>
                </a:cubicBezTo>
                <a:cubicBezTo>
                  <a:pt x="21557" y="10178"/>
                  <a:pt x="21550" y="10041"/>
                  <a:pt x="21541" y="9905"/>
                </a:cubicBezTo>
                <a:cubicBezTo>
                  <a:pt x="21529" y="9762"/>
                  <a:pt x="21521" y="9619"/>
                  <a:pt x="21509" y="9475"/>
                </a:cubicBezTo>
                <a:cubicBezTo>
                  <a:pt x="21500" y="9327"/>
                  <a:pt x="21494" y="9179"/>
                  <a:pt x="21486" y="9031"/>
                </a:cubicBezTo>
                <a:cubicBezTo>
                  <a:pt x="21475" y="8957"/>
                  <a:pt x="21465" y="8884"/>
                  <a:pt x="21455" y="8811"/>
                </a:cubicBezTo>
                <a:cubicBezTo>
                  <a:pt x="21445" y="8738"/>
                  <a:pt x="21435" y="8665"/>
                  <a:pt x="21425" y="8592"/>
                </a:cubicBezTo>
                <a:cubicBezTo>
                  <a:pt x="21407" y="8519"/>
                  <a:pt x="21389" y="8447"/>
                  <a:pt x="21371" y="8374"/>
                </a:cubicBezTo>
                <a:cubicBezTo>
                  <a:pt x="21353" y="8301"/>
                  <a:pt x="21335" y="8228"/>
                  <a:pt x="21317" y="8156"/>
                </a:cubicBezTo>
                <a:cubicBezTo>
                  <a:pt x="21292" y="8084"/>
                  <a:pt x="21268" y="8013"/>
                  <a:pt x="21244" y="7941"/>
                </a:cubicBezTo>
                <a:cubicBezTo>
                  <a:pt x="21220" y="7869"/>
                  <a:pt x="21196" y="7798"/>
                  <a:pt x="21171" y="7726"/>
                </a:cubicBezTo>
                <a:cubicBezTo>
                  <a:pt x="21140" y="7655"/>
                  <a:pt x="21108" y="7584"/>
                  <a:pt x="21076" y="7514"/>
                </a:cubicBezTo>
                <a:cubicBezTo>
                  <a:pt x="21044" y="7443"/>
                  <a:pt x="21014" y="7371"/>
                  <a:pt x="20983" y="7301"/>
                </a:cubicBezTo>
                <a:cubicBezTo>
                  <a:pt x="20945" y="7231"/>
                  <a:pt x="20906" y="7162"/>
                  <a:pt x="20867" y="7092"/>
                </a:cubicBezTo>
                <a:cubicBezTo>
                  <a:pt x="20828" y="7023"/>
                  <a:pt x="20789" y="6953"/>
                  <a:pt x="20750" y="6884"/>
                </a:cubicBezTo>
                <a:cubicBezTo>
                  <a:pt x="20705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3" y="6338"/>
                  <a:pt x="20321" y="6271"/>
                </a:cubicBezTo>
                <a:cubicBezTo>
                  <a:pt x="20269" y="6203"/>
                  <a:pt x="20217" y="6135"/>
                  <a:pt x="20164" y="6068"/>
                </a:cubicBezTo>
                <a:cubicBezTo>
                  <a:pt x="20105" y="6002"/>
                  <a:pt x="20044" y="5936"/>
                  <a:pt x="19985" y="5870"/>
                </a:cubicBezTo>
                <a:cubicBezTo>
                  <a:pt x="19925" y="5804"/>
                  <a:pt x="19866" y="5738"/>
                  <a:pt x="19808" y="5672"/>
                </a:cubicBezTo>
                <a:cubicBezTo>
                  <a:pt x="19740" y="5607"/>
                  <a:pt x="19672" y="5543"/>
                  <a:pt x="19605" y="5478"/>
                </a:cubicBezTo>
                <a:cubicBezTo>
                  <a:pt x="19538" y="5414"/>
                  <a:pt x="19471" y="5350"/>
                  <a:pt x="19403" y="5286"/>
                </a:cubicBezTo>
                <a:cubicBezTo>
                  <a:pt x="19330" y="5222"/>
                  <a:pt x="19258" y="5159"/>
                  <a:pt x="19185" y="5096"/>
                </a:cubicBezTo>
                <a:cubicBezTo>
                  <a:pt x="19112" y="5033"/>
                  <a:pt x="19039" y="4970"/>
                  <a:pt x="18965" y="4908"/>
                </a:cubicBezTo>
                <a:cubicBezTo>
                  <a:pt x="18884" y="4846"/>
                  <a:pt x="18804" y="4784"/>
                  <a:pt x="18724" y="4722"/>
                </a:cubicBezTo>
                <a:cubicBezTo>
                  <a:pt x="18643" y="4661"/>
                  <a:pt x="18563" y="4600"/>
                  <a:pt x="18482" y="4538"/>
                </a:cubicBezTo>
                <a:cubicBezTo>
                  <a:pt x="18394" y="4479"/>
                  <a:pt x="18307" y="4419"/>
                  <a:pt x="18219" y="4359"/>
                </a:cubicBezTo>
                <a:cubicBezTo>
                  <a:pt x="18132" y="4300"/>
                  <a:pt x="18045" y="4240"/>
                  <a:pt x="17956" y="4180"/>
                </a:cubicBezTo>
                <a:cubicBezTo>
                  <a:pt x="17863" y="4122"/>
                  <a:pt x="17769" y="4064"/>
                  <a:pt x="17675" y="4006"/>
                </a:cubicBezTo>
                <a:cubicBezTo>
                  <a:pt x="17581" y="3948"/>
                  <a:pt x="17487" y="3889"/>
                  <a:pt x="17393" y="3831"/>
                </a:cubicBezTo>
                <a:cubicBezTo>
                  <a:pt x="17291" y="3775"/>
                  <a:pt x="17191" y="3719"/>
                  <a:pt x="17089" y="3663"/>
                </a:cubicBezTo>
                <a:cubicBezTo>
                  <a:pt x="16987" y="3607"/>
                  <a:pt x="16884" y="3551"/>
                  <a:pt x="16781" y="3495"/>
                </a:cubicBezTo>
                <a:cubicBezTo>
                  <a:pt x="16672" y="3440"/>
                  <a:pt x="16563" y="3386"/>
                  <a:pt x="16454" y="3332"/>
                </a:cubicBezTo>
                <a:cubicBezTo>
                  <a:pt x="16345" y="3278"/>
                  <a:pt x="16235" y="3223"/>
                  <a:pt x="16126" y="3169"/>
                </a:cubicBezTo>
                <a:cubicBezTo>
                  <a:pt x="16011" y="3117"/>
                  <a:pt x="15898" y="3064"/>
                  <a:pt x="15783" y="3012"/>
                </a:cubicBezTo>
                <a:cubicBezTo>
                  <a:pt x="15668" y="2960"/>
                  <a:pt x="15552" y="2908"/>
                  <a:pt x="15438" y="2856"/>
                </a:cubicBezTo>
                <a:cubicBezTo>
                  <a:pt x="15315" y="2806"/>
                  <a:pt x="15193" y="2756"/>
                  <a:pt x="15071" y="2705"/>
                </a:cubicBezTo>
                <a:cubicBezTo>
                  <a:pt x="14948" y="2655"/>
                  <a:pt x="14826" y="2605"/>
                  <a:pt x="14702" y="2555"/>
                </a:cubicBezTo>
                <a:cubicBezTo>
                  <a:pt x="14573" y="2507"/>
                  <a:pt x="14442" y="2459"/>
                  <a:pt x="14312" y="2411"/>
                </a:cubicBezTo>
                <a:cubicBezTo>
                  <a:pt x="14183" y="2363"/>
                  <a:pt x="14054" y="2315"/>
                  <a:pt x="13924" y="2267"/>
                </a:cubicBezTo>
                <a:cubicBezTo>
                  <a:pt x="13789" y="2221"/>
                  <a:pt x="13653" y="2176"/>
                  <a:pt x="13516" y="2130"/>
                </a:cubicBezTo>
                <a:cubicBezTo>
                  <a:pt x="13380" y="2084"/>
                  <a:pt x="13244" y="2038"/>
                  <a:pt x="13107" y="1993"/>
                </a:cubicBezTo>
                <a:cubicBezTo>
                  <a:pt x="12964" y="1949"/>
                  <a:pt x="12819" y="1906"/>
                  <a:pt x="12676" y="1863"/>
                </a:cubicBezTo>
                <a:cubicBezTo>
                  <a:pt x="12532" y="1820"/>
                  <a:pt x="12387" y="1776"/>
                  <a:pt x="12243" y="1733"/>
                </a:cubicBezTo>
                <a:cubicBezTo>
                  <a:pt x="12093" y="1692"/>
                  <a:pt x="11942" y="1652"/>
                  <a:pt x="11792" y="1611"/>
                </a:cubicBezTo>
                <a:cubicBezTo>
                  <a:pt x="11641" y="1570"/>
                  <a:pt x="11491" y="1529"/>
                  <a:pt x="11339" y="1489"/>
                </a:cubicBezTo>
                <a:cubicBezTo>
                  <a:pt x="11182" y="1451"/>
                  <a:pt x="11026" y="1413"/>
                  <a:pt x="10869" y="1375"/>
                </a:cubicBezTo>
                <a:cubicBezTo>
                  <a:pt x="10712" y="1337"/>
                  <a:pt x="10554" y="1298"/>
                  <a:pt x="10397" y="1260"/>
                </a:cubicBezTo>
                <a:cubicBezTo>
                  <a:pt x="10232" y="1225"/>
                  <a:pt x="10067" y="1189"/>
                  <a:pt x="9903" y="1153"/>
                </a:cubicBezTo>
                <a:cubicBezTo>
                  <a:pt x="9738" y="1118"/>
                  <a:pt x="9574" y="1082"/>
                  <a:pt x="9411" y="1046"/>
                </a:cubicBezTo>
                <a:cubicBezTo>
                  <a:pt x="9239" y="1013"/>
                  <a:pt x="9067" y="980"/>
                  <a:pt x="8896" y="947"/>
                </a:cubicBezTo>
                <a:cubicBezTo>
                  <a:pt x="8725" y="915"/>
                  <a:pt x="8553" y="882"/>
                  <a:pt x="8382" y="849"/>
                </a:cubicBezTo>
                <a:cubicBezTo>
                  <a:pt x="8203" y="819"/>
                  <a:pt x="8023" y="789"/>
                  <a:pt x="7844" y="758"/>
                </a:cubicBezTo>
                <a:cubicBezTo>
                  <a:pt x="7665" y="728"/>
                  <a:pt x="7485" y="699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0" y="533"/>
                  <a:pt x="6195" y="506"/>
                </a:cubicBezTo>
                <a:cubicBezTo>
                  <a:pt x="6002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8"/>
                </a:cubicBezTo>
                <a:cubicBezTo>
                  <a:pt x="4243" y="277"/>
                  <a:pt x="4045" y="256"/>
                  <a:pt x="3846" y="235"/>
                </a:cubicBezTo>
                <a:cubicBezTo>
                  <a:pt x="3640" y="217"/>
                  <a:pt x="3432" y="199"/>
                  <a:pt x="3225" y="181"/>
                </a:cubicBezTo>
                <a:cubicBezTo>
                  <a:pt x="3018" y="163"/>
                  <a:pt x="2812" y="146"/>
                  <a:pt x="2606" y="128"/>
                </a:cubicBezTo>
                <a:cubicBezTo>
                  <a:pt x="2393" y="113"/>
                  <a:pt x="2178" y="99"/>
                  <a:pt x="1964" y="84"/>
                </a:cubicBezTo>
                <a:cubicBezTo>
                  <a:pt x="1750" y="69"/>
                  <a:pt x="1535" y="54"/>
                  <a:pt x="1322" y="40"/>
                </a:cubicBezTo>
                <a:cubicBezTo>
                  <a:pt x="1101" y="29"/>
                  <a:pt x="882" y="17"/>
                  <a:pt x="662" y="6"/>
                </a:cubicBezTo>
                <a:cubicBezTo>
                  <a:pt x="625" y="4"/>
                  <a:pt x="588" y="2"/>
                  <a:pt x="55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232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085796" y="-17860"/>
            <a:ext cx="2302255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2019-11-06T09:30:31Z</dcterms:modified>
</cp:coreProperties>
</file>