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91" d="100"/>
          <a:sy n="91" d="100"/>
        </p:scale>
        <p:origin x="-1824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506643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00639" y="9296400"/>
            <a:ext cx="396749" cy="411733"/>
          </a:xfrm>
          <a:prstGeom prst="rect">
            <a:avLst/>
          </a:prstGeom>
        </p:spPr>
        <p:txBody>
          <a:bodyPr wrap="none"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6" name="Rectángulo"/>
          <p:cNvSpPr/>
          <p:nvPr userDrawn="1"/>
        </p:nvSpPr>
        <p:spPr>
          <a:xfrm>
            <a:off x="0" y="-1092"/>
            <a:ext cx="13004800" cy="97557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Rectángulo"/>
          <p:cNvSpPr/>
          <p:nvPr userDrawn="1"/>
        </p:nvSpPr>
        <p:spPr>
          <a:xfrm>
            <a:off x="4902200" y="-1092"/>
            <a:ext cx="2349352" cy="3658692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art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"/>
          <p:cNvSpPr/>
          <p:nvPr/>
        </p:nvSpPr>
        <p:spPr>
          <a:xfrm>
            <a:off x="-12700" y="-63500"/>
            <a:ext cx="13030200" cy="555873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naranja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azul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gris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naranja">
    <p:bg>
      <p:bgPr>
        <a:solidFill>
          <a:srgbClr val="FF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azul">
    <p:bg>
      <p:bgPr>
        <a:solidFill>
          <a:srgbClr val="CCE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gris">
    <p:bg>
      <p:bgPr>
        <a:solidFill>
          <a:srgbClr val="DED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leto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ndo_pag.png" descr="fondo_pag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379200" y="88900"/>
            <a:ext cx="1611759" cy="4064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xmlns:p14="http://schemas.microsoft.com/office/powerpoint/2010/main"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9pPr>
    </p:titleStyle>
    <p:bodyStyle>
      <a:lvl1pPr marL="375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1pPr>
      <a:lvl2pPr marL="819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2pPr>
      <a:lvl3pPr marL="1264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3pPr>
      <a:lvl4pPr marL="1708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4pPr>
      <a:lvl5pPr marL="2153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5pPr>
      <a:lvl6pPr marL="2597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6pPr>
      <a:lvl7pPr marL="3042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7pPr>
      <a:lvl8pPr marL="3486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8pPr>
      <a:lvl9pPr marL="3931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Nombre de autor/a"/>
          <p:cNvSpPr txBox="1"/>
          <p:nvPr/>
        </p:nvSpPr>
        <p:spPr>
          <a:xfrm>
            <a:off x="4909046" y="6610350"/>
            <a:ext cx="729315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1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 autor/a</a:t>
            </a:r>
          </a:p>
        </p:txBody>
      </p:sp>
      <p:sp>
        <p:nvSpPr>
          <p:cNvPr id="39" name="Cargo que ocupa en la Universidad de Las Palmas de Gran Canaria"/>
          <p:cNvSpPr txBox="1"/>
          <p:nvPr/>
        </p:nvSpPr>
        <p:spPr>
          <a:xfrm>
            <a:off x="4909046" y="7214195"/>
            <a:ext cx="729315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Cargo que ocupa en la Universidad de Las Palmas de Gran Canaria</a:t>
            </a:r>
          </a:p>
        </p:txBody>
      </p:sp>
      <p:sp>
        <p:nvSpPr>
          <p:cNvPr id="40" name="FECHA DEL EVENTO"/>
          <p:cNvSpPr txBox="1"/>
          <p:nvPr/>
        </p:nvSpPr>
        <p:spPr>
          <a:xfrm>
            <a:off x="4909046" y="8712200"/>
            <a:ext cx="72931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FECHA DEL EVENTO</a:t>
            </a:r>
          </a:p>
        </p:txBody>
      </p:sp>
      <p:sp>
        <p:nvSpPr>
          <p:cNvPr id="41" name="NOMBRE DEL EVENTO"/>
          <p:cNvSpPr txBox="1"/>
          <p:nvPr/>
        </p:nvSpPr>
        <p:spPr>
          <a:xfrm>
            <a:off x="4909046" y="9055100"/>
            <a:ext cx="72931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DEL EVENTO</a:t>
            </a:r>
          </a:p>
        </p:txBody>
      </p:sp>
      <p:sp>
        <p:nvSpPr>
          <p:cNvPr id="42" name="Título de la ponencia…"/>
          <p:cNvSpPr txBox="1">
            <a:spLocks noGrp="1"/>
          </p:cNvSpPr>
          <p:nvPr>
            <p:ph type="ctrTitle" idx="4294967295"/>
          </p:nvPr>
        </p:nvSpPr>
        <p:spPr>
          <a:xfrm>
            <a:off x="4909046" y="3901578"/>
            <a:ext cx="7740154" cy="2640113"/>
          </a:xfrm>
          <a:prstGeom prst="rect">
            <a:avLst/>
          </a:prstGeom>
        </p:spPr>
        <p:txBody>
          <a:bodyPr/>
          <a:lstStyle/>
          <a:p>
            <a:r>
              <a:t>Título de la ponencia</a:t>
            </a:r>
          </a:p>
          <a:p>
            <a:r>
              <a:t>que puede ser muy grande</a:t>
            </a:r>
          </a:p>
          <a:p>
            <a:r>
              <a:t>como podemos ver en este</a:t>
            </a:r>
          </a:p>
          <a:p>
            <a:r>
              <a:t>ejemplo que reflejamos</a:t>
            </a:r>
          </a:p>
        </p:txBody>
      </p:sp>
      <p:sp>
        <p:nvSpPr>
          <p:cNvPr id="43" name="USAR EL PENSADOR COMO MÁSCARA DE FOTO (fotografía de ejemplo)"/>
          <p:cNvSpPr txBox="1"/>
          <p:nvPr/>
        </p:nvSpPr>
        <p:spPr>
          <a:xfrm>
            <a:off x="2555453" y="7353300"/>
            <a:ext cx="2014588" cy="2410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lnSpcReduction="10000"/>
          </a:bodyPr>
          <a:lstStyle>
            <a:lvl1pPr defTabSz="473201">
              <a:spcBef>
                <a:spcPts val="3400"/>
              </a:spcBef>
              <a:defRPr sz="2187" b="0"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USAR EL PENSADOR COMO MÁSCARA DE FOTO (fotografía de ejemplo)</a:t>
            </a:r>
          </a:p>
        </p:txBody>
      </p:sp>
      <p:pic>
        <p:nvPicPr>
          <p:cNvPr id="44" name="DSC_8226.JPG" descr="DSC_8226.JPG"/>
          <p:cNvPicPr>
            <a:picLocks noChangeAspect="1"/>
          </p:cNvPicPr>
          <p:nvPr/>
        </p:nvPicPr>
        <p:blipFill>
          <a:blip r:embed="rId2">
            <a:extLst/>
          </a:blip>
          <a:srcRect l="30160" r="17644" b="130"/>
          <a:stretch>
            <a:fillRect/>
          </a:stretch>
        </p:blipFill>
        <p:spPr>
          <a:xfrm>
            <a:off x="0" y="0"/>
            <a:ext cx="3407966" cy="9740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061"/>
                  <a:pt x="0" y="2123"/>
                  <a:pt x="0" y="3184"/>
                </a:cubicBezTo>
                <a:cubicBezTo>
                  <a:pt x="0" y="4255"/>
                  <a:pt x="0" y="5325"/>
                  <a:pt x="0" y="6395"/>
                </a:cubicBezTo>
                <a:cubicBezTo>
                  <a:pt x="41" y="6403"/>
                  <a:pt x="83" y="6410"/>
                  <a:pt x="123" y="6417"/>
                </a:cubicBezTo>
                <a:cubicBezTo>
                  <a:pt x="164" y="6425"/>
                  <a:pt x="203" y="6432"/>
                  <a:pt x="244" y="6440"/>
                </a:cubicBezTo>
                <a:cubicBezTo>
                  <a:pt x="323" y="6455"/>
                  <a:pt x="403" y="6470"/>
                  <a:pt x="483" y="6485"/>
                </a:cubicBezTo>
                <a:cubicBezTo>
                  <a:pt x="562" y="6501"/>
                  <a:pt x="640" y="6516"/>
                  <a:pt x="719" y="6533"/>
                </a:cubicBezTo>
                <a:cubicBezTo>
                  <a:pt x="796" y="6549"/>
                  <a:pt x="874" y="6565"/>
                  <a:pt x="951" y="6582"/>
                </a:cubicBezTo>
                <a:cubicBezTo>
                  <a:pt x="1027" y="6598"/>
                  <a:pt x="1101" y="6616"/>
                  <a:pt x="1177" y="6634"/>
                </a:cubicBezTo>
                <a:cubicBezTo>
                  <a:pt x="1214" y="6643"/>
                  <a:pt x="1253" y="6651"/>
                  <a:pt x="1290" y="6660"/>
                </a:cubicBezTo>
                <a:cubicBezTo>
                  <a:pt x="1328" y="6669"/>
                  <a:pt x="1364" y="6677"/>
                  <a:pt x="1401" y="6686"/>
                </a:cubicBezTo>
                <a:cubicBezTo>
                  <a:pt x="1439" y="6695"/>
                  <a:pt x="1477" y="6704"/>
                  <a:pt x="1514" y="6713"/>
                </a:cubicBezTo>
                <a:cubicBezTo>
                  <a:pt x="1552" y="6722"/>
                  <a:pt x="1589" y="6731"/>
                  <a:pt x="1627" y="6740"/>
                </a:cubicBezTo>
                <a:cubicBezTo>
                  <a:pt x="1663" y="6750"/>
                  <a:pt x="1700" y="6759"/>
                  <a:pt x="1736" y="6768"/>
                </a:cubicBezTo>
                <a:cubicBezTo>
                  <a:pt x="1772" y="6778"/>
                  <a:pt x="1808" y="6788"/>
                  <a:pt x="1844" y="6798"/>
                </a:cubicBezTo>
                <a:cubicBezTo>
                  <a:pt x="1914" y="6816"/>
                  <a:pt x="1984" y="6835"/>
                  <a:pt x="2055" y="6855"/>
                </a:cubicBezTo>
                <a:cubicBezTo>
                  <a:pt x="2126" y="6874"/>
                  <a:pt x="2196" y="6895"/>
                  <a:pt x="2266" y="6915"/>
                </a:cubicBezTo>
                <a:cubicBezTo>
                  <a:pt x="2300" y="6926"/>
                  <a:pt x="2335" y="6937"/>
                  <a:pt x="2370" y="6947"/>
                </a:cubicBezTo>
                <a:cubicBezTo>
                  <a:pt x="2404" y="6958"/>
                  <a:pt x="2439" y="6968"/>
                  <a:pt x="2473" y="6979"/>
                </a:cubicBezTo>
                <a:cubicBezTo>
                  <a:pt x="2540" y="6999"/>
                  <a:pt x="2606" y="7020"/>
                  <a:pt x="2674" y="7041"/>
                </a:cubicBezTo>
                <a:cubicBezTo>
                  <a:pt x="2742" y="7063"/>
                  <a:pt x="2810" y="7086"/>
                  <a:pt x="2878" y="7108"/>
                </a:cubicBezTo>
                <a:cubicBezTo>
                  <a:pt x="2942" y="7130"/>
                  <a:pt x="3004" y="7152"/>
                  <a:pt x="3069" y="7175"/>
                </a:cubicBezTo>
                <a:cubicBezTo>
                  <a:pt x="3131" y="7199"/>
                  <a:pt x="3196" y="7223"/>
                  <a:pt x="3257" y="7246"/>
                </a:cubicBezTo>
                <a:cubicBezTo>
                  <a:pt x="3319" y="7270"/>
                  <a:pt x="3379" y="7294"/>
                  <a:pt x="3441" y="7318"/>
                </a:cubicBezTo>
                <a:cubicBezTo>
                  <a:pt x="3500" y="7342"/>
                  <a:pt x="3563" y="7367"/>
                  <a:pt x="3622" y="7392"/>
                </a:cubicBezTo>
                <a:cubicBezTo>
                  <a:pt x="3681" y="7416"/>
                  <a:pt x="3739" y="7442"/>
                  <a:pt x="3798" y="7468"/>
                </a:cubicBezTo>
                <a:cubicBezTo>
                  <a:pt x="3854" y="7494"/>
                  <a:pt x="3910" y="7520"/>
                  <a:pt x="3969" y="7546"/>
                </a:cubicBezTo>
                <a:cubicBezTo>
                  <a:pt x="4025" y="7572"/>
                  <a:pt x="4082" y="7599"/>
                  <a:pt x="4140" y="7626"/>
                </a:cubicBezTo>
                <a:cubicBezTo>
                  <a:pt x="4167" y="7639"/>
                  <a:pt x="4192" y="7652"/>
                  <a:pt x="4218" y="7666"/>
                </a:cubicBezTo>
                <a:cubicBezTo>
                  <a:pt x="4245" y="7680"/>
                  <a:pt x="4272" y="7694"/>
                  <a:pt x="4299" y="7707"/>
                </a:cubicBezTo>
                <a:cubicBezTo>
                  <a:pt x="4324" y="7721"/>
                  <a:pt x="4351" y="7736"/>
                  <a:pt x="4377" y="7750"/>
                </a:cubicBezTo>
                <a:cubicBezTo>
                  <a:pt x="4403" y="7764"/>
                  <a:pt x="4428" y="7778"/>
                  <a:pt x="4455" y="7792"/>
                </a:cubicBezTo>
                <a:cubicBezTo>
                  <a:pt x="4480" y="7806"/>
                  <a:pt x="4507" y="7822"/>
                  <a:pt x="4533" y="7836"/>
                </a:cubicBezTo>
                <a:cubicBezTo>
                  <a:pt x="4559" y="7850"/>
                  <a:pt x="4584" y="7865"/>
                  <a:pt x="4611" y="7879"/>
                </a:cubicBezTo>
                <a:cubicBezTo>
                  <a:pt x="4634" y="7894"/>
                  <a:pt x="4659" y="7908"/>
                  <a:pt x="4684" y="7922"/>
                </a:cubicBezTo>
                <a:cubicBezTo>
                  <a:pt x="4708" y="7937"/>
                  <a:pt x="4734" y="7951"/>
                  <a:pt x="4759" y="7966"/>
                </a:cubicBezTo>
                <a:cubicBezTo>
                  <a:pt x="4781" y="7981"/>
                  <a:pt x="4804" y="7996"/>
                  <a:pt x="4827" y="8011"/>
                </a:cubicBezTo>
                <a:cubicBezTo>
                  <a:pt x="4850" y="8026"/>
                  <a:pt x="4874" y="8041"/>
                  <a:pt x="4898" y="8057"/>
                </a:cubicBezTo>
                <a:cubicBezTo>
                  <a:pt x="4920" y="8072"/>
                  <a:pt x="4942" y="8088"/>
                  <a:pt x="4965" y="8104"/>
                </a:cubicBezTo>
                <a:cubicBezTo>
                  <a:pt x="4989" y="8119"/>
                  <a:pt x="5012" y="8135"/>
                  <a:pt x="5036" y="8151"/>
                </a:cubicBezTo>
                <a:cubicBezTo>
                  <a:pt x="5058" y="8166"/>
                  <a:pt x="5079" y="8181"/>
                  <a:pt x="5101" y="8197"/>
                </a:cubicBezTo>
                <a:cubicBezTo>
                  <a:pt x="5123" y="8212"/>
                  <a:pt x="5145" y="8228"/>
                  <a:pt x="5167" y="8244"/>
                </a:cubicBezTo>
                <a:cubicBezTo>
                  <a:pt x="5187" y="8260"/>
                  <a:pt x="5209" y="8276"/>
                  <a:pt x="5230" y="8293"/>
                </a:cubicBezTo>
                <a:cubicBezTo>
                  <a:pt x="5251" y="8309"/>
                  <a:pt x="5273" y="8326"/>
                  <a:pt x="5295" y="8342"/>
                </a:cubicBezTo>
                <a:cubicBezTo>
                  <a:pt x="5314" y="8358"/>
                  <a:pt x="5333" y="8376"/>
                  <a:pt x="5353" y="8392"/>
                </a:cubicBezTo>
                <a:cubicBezTo>
                  <a:pt x="5373" y="8409"/>
                  <a:pt x="5395" y="8425"/>
                  <a:pt x="5416" y="8441"/>
                </a:cubicBezTo>
                <a:cubicBezTo>
                  <a:pt x="5435" y="8458"/>
                  <a:pt x="5452" y="8475"/>
                  <a:pt x="5471" y="8492"/>
                </a:cubicBezTo>
                <a:cubicBezTo>
                  <a:pt x="5490" y="8508"/>
                  <a:pt x="5510" y="8525"/>
                  <a:pt x="5529" y="8542"/>
                </a:cubicBezTo>
                <a:cubicBezTo>
                  <a:pt x="5547" y="8559"/>
                  <a:pt x="5564" y="8576"/>
                  <a:pt x="5582" y="8594"/>
                </a:cubicBezTo>
                <a:cubicBezTo>
                  <a:pt x="5600" y="8611"/>
                  <a:pt x="5620" y="8629"/>
                  <a:pt x="5640" y="8647"/>
                </a:cubicBezTo>
                <a:cubicBezTo>
                  <a:pt x="5656" y="8664"/>
                  <a:pt x="5673" y="8681"/>
                  <a:pt x="5690" y="8698"/>
                </a:cubicBezTo>
                <a:cubicBezTo>
                  <a:pt x="5707" y="8716"/>
                  <a:pt x="5725" y="8734"/>
                  <a:pt x="5743" y="8752"/>
                </a:cubicBezTo>
                <a:cubicBezTo>
                  <a:pt x="5788" y="8805"/>
                  <a:pt x="5833" y="8858"/>
                  <a:pt x="5879" y="8911"/>
                </a:cubicBezTo>
                <a:cubicBezTo>
                  <a:pt x="5925" y="8964"/>
                  <a:pt x="5972" y="9018"/>
                  <a:pt x="6019" y="9071"/>
                </a:cubicBezTo>
                <a:cubicBezTo>
                  <a:pt x="6058" y="9126"/>
                  <a:pt x="6094" y="9181"/>
                  <a:pt x="6133" y="9236"/>
                </a:cubicBezTo>
                <a:cubicBezTo>
                  <a:pt x="6171" y="9291"/>
                  <a:pt x="6210" y="9346"/>
                  <a:pt x="6248" y="9401"/>
                </a:cubicBezTo>
                <a:cubicBezTo>
                  <a:pt x="6281" y="9457"/>
                  <a:pt x="6312" y="9514"/>
                  <a:pt x="6344" y="9571"/>
                </a:cubicBezTo>
                <a:cubicBezTo>
                  <a:pt x="6376" y="9627"/>
                  <a:pt x="6410" y="9684"/>
                  <a:pt x="6442" y="9740"/>
                </a:cubicBezTo>
                <a:cubicBezTo>
                  <a:pt x="6469" y="9798"/>
                  <a:pt x="6496" y="9855"/>
                  <a:pt x="6523" y="9913"/>
                </a:cubicBezTo>
                <a:cubicBezTo>
                  <a:pt x="6549" y="9971"/>
                  <a:pt x="6574" y="10029"/>
                  <a:pt x="6600" y="10087"/>
                </a:cubicBezTo>
                <a:cubicBezTo>
                  <a:pt x="6621" y="10146"/>
                  <a:pt x="6643" y="10206"/>
                  <a:pt x="6663" y="10265"/>
                </a:cubicBezTo>
                <a:cubicBezTo>
                  <a:pt x="6684" y="10324"/>
                  <a:pt x="6703" y="10384"/>
                  <a:pt x="6724" y="10444"/>
                </a:cubicBezTo>
                <a:cubicBezTo>
                  <a:pt x="6738" y="10503"/>
                  <a:pt x="6754" y="10563"/>
                  <a:pt x="6769" y="10623"/>
                </a:cubicBezTo>
                <a:cubicBezTo>
                  <a:pt x="6784" y="10683"/>
                  <a:pt x="6800" y="10743"/>
                  <a:pt x="6814" y="10803"/>
                </a:cubicBezTo>
                <a:cubicBezTo>
                  <a:pt x="6823" y="10863"/>
                  <a:pt x="6832" y="10924"/>
                  <a:pt x="6842" y="10985"/>
                </a:cubicBezTo>
                <a:cubicBezTo>
                  <a:pt x="6852" y="11046"/>
                  <a:pt x="6862" y="11107"/>
                  <a:pt x="6872" y="11168"/>
                </a:cubicBezTo>
                <a:cubicBezTo>
                  <a:pt x="6877" y="11229"/>
                  <a:pt x="6880" y="11291"/>
                  <a:pt x="6885" y="11352"/>
                </a:cubicBezTo>
                <a:cubicBezTo>
                  <a:pt x="6890" y="11413"/>
                  <a:pt x="6896" y="11474"/>
                  <a:pt x="6902" y="11535"/>
                </a:cubicBezTo>
                <a:cubicBezTo>
                  <a:pt x="6902" y="11597"/>
                  <a:pt x="6902" y="11659"/>
                  <a:pt x="6902" y="11721"/>
                </a:cubicBezTo>
                <a:cubicBezTo>
                  <a:pt x="6903" y="11782"/>
                  <a:pt x="6903" y="11844"/>
                  <a:pt x="6905" y="11905"/>
                </a:cubicBezTo>
                <a:cubicBezTo>
                  <a:pt x="6902" y="11967"/>
                  <a:pt x="6898" y="12029"/>
                  <a:pt x="6895" y="12090"/>
                </a:cubicBezTo>
                <a:cubicBezTo>
                  <a:pt x="6892" y="12152"/>
                  <a:pt x="6890" y="12213"/>
                  <a:pt x="6887" y="12274"/>
                </a:cubicBezTo>
                <a:cubicBezTo>
                  <a:pt x="6880" y="12336"/>
                  <a:pt x="6872" y="12397"/>
                  <a:pt x="6865" y="12458"/>
                </a:cubicBezTo>
                <a:cubicBezTo>
                  <a:pt x="6857" y="12519"/>
                  <a:pt x="6849" y="12582"/>
                  <a:pt x="6842" y="12643"/>
                </a:cubicBezTo>
                <a:cubicBezTo>
                  <a:pt x="6832" y="12704"/>
                  <a:pt x="6822" y="12765"/>
                  <a:pt x="6812" y="12826"/>
                </a:cubicBezTo>
                <a:cubicBezTo>
                  <a:pt x="6801" y="12887"/>
                  <a:pt x="6792" y="12947"/>
                  <a:pt x="6782" y="13008"/>
                </a:cubicBezTo>
                <a:cubicBezTo>
                  <a:pt x="6768" y="13068"/>
                  <a:pt x="6754" y="13128"/>
                  <a:pt x="6741" y="13188"/>
                </a:cubicBezTo>
                <a:cubicBezTo>
                  <a:pt x="6728" y="13249"/>
                  <a:pt x="6715" y="13309"/>
                  <a:pt x="6704" y="13369"/>
                </a:cubicBezTo>
                <a:cubicBezTo>
                  <a:pt x="6687" y="13429"/>
                  <a:pt x="6672" y="13488"/>
                  <a:pt x="6656" y="13548"/>
                </a:cubicBezTo>
                <a:cubicBezTo>
                  <a:pt x="6640" y="13607"/>
                  <a:pt x="6624" y="13667"/>
                  <a:pt x="6608" y="13726"/>
                </a:cubicBezTo>
                <a:cubicBezTo>
                  <a:pt x="6590" y="13784"/>
                  <a:pt x="6573" y="13842"/>
                  <a:pt x="6555" y="13900"/>
                </a:cubicBezTo>
                <a:cubicBezTo>
                  <a:pt x="6538" y="13958"/>
                  <a:pt x="6518" y="14016"/>
                  <a:pt x="6500" y="14074"/>
                </a:cubicBezTo>
                <a:cubicBezTo>
                  <a:pt x="6479" y="14131"/>
                  <a:pt x="6460" y="14188"/>
                  <a:pt x="6440" y="14245"/>
                </a:cubicBezTo>
                <a:cubicBezTo>
                  <a:pt x="6419" y="14301"/>
                  <a:pt x="6401" y="14359"/>
                  <a:pt x="6382" y="14415"/>
                </a:cubicBezTo>
                <a:cubicBezTo>
                  <a:pt x="6360" y="14470"/>
                  <a:pt x="6337" y="14525"/>
                  <a:pt x="6316" y="14580"/>
                </a:cubicBezTo>
                <a:cubicBezTo>
                  <a:pt x="6295" y="14635"/>
                  <a:pt x="6274" y="14690"/>
                  <a:pt x="6253" y="14744"/>
                </a:cubicBezTo>
                <a:cubicBezTo>
                  <a:pt x="6206" y="14852"/>
                  <a:pt x="6160" y="14959"/>
                  <a:pt x="6112" y="15065"/>
                </a:cubicBezTo>
                <a:cubicBezTo>
                  <a:pt x="6065" y="15168"/>
                  <a:pt x="6018" y="15270"/>
                  <a:pt x="5974" y="15372"/>
                </a:cubicBezTo>
                <a:cubicBezTo>
                  <a:pt x="5924" y="15470"/>
                  <a:pt x="5873" y="15567"/>
                  <a:pt x="5826" y="15665"/>
                </a:cubicBezTo>
                <a:cubicBezTo>
                  <a:pt x="5779" y="15758"/>
                  <a:pt x="5732" y="15850"/>
                  <a:pt x="5685" y="15942"/>
                </a:cubicBezTo>
                <a:cubicBezTo>
                  <a:pt x="5660" y="15986"/>
                  <a:pt x="5636" y="16030"/>
                  <a:pt x="5612" y="16073"/>
                </a:cubicBezTo>
                <a:cubicBezTo>
                  <a:pt x="5588" y="16117"/>
                  <a:pt x="5565" y="16161"/>
                  <a:pt x="5541" y="16204"/>
                </a:cubicBezTo>
                <a:cubicBezTo>
                  <a:pt x="5518" y="16245"/>
                  <a:pt x="5494" y="16285"/>
                  <a:pt x="5471" y="16326"/>
                </a:cubicBezTo>
                <a:cubicBezTo>
                  <a:pt x="5448" y="16366"/>
                  <a:pt x="5425" y="16407"/>
                  <a:pt x="5403" y="16447"/>
                </a:cubicBezTo>
                <a:cubicBezTo>
                  <a:pt x="5380" y="16484"/>
                  <a:pt x="5358" y="16521"/>
                  <a:pt x="5335" y="16558"/>
                </a:cubicBezTo>
                <a:cubicBezTo>
                  <a:pt x="5313" y="16595"/>
                  <a:pt x="5289" y="16633"/>
                  <a:pt x="5267" y="16670"/>
                </a:cubicBezTo>
                <a:cubicBezTo>
                  <a:pt x="5245" y="16704"/>
                  <a:pt x="5223" y="16738"/>
                  <a:pt x="5202" y="16771"/>
                </a:cubicBezTo>
                <a:cubicBezTo>
                  <a:pt x="5181" y="16805"/>
                  <a:pt x="5162" y="16838"/>
                  <a:pt x="5142" y="16871"/>
                </a:cubicBezTo>
                <a:cubicBezTo>
                  <a:pt x="5121" y="16901"/>
                  <a:pt x="5101" y="16931"/>
                  <a:pt x="5081" y="16961"/>
                </a:cubicBezTo>
                <a:cubicBezTo>
                  <a:pt x="5062" y="16991"/>
                  <a:pt x="5042" y="17021"/>
                  <a:pt x="5023" y="17051"/>
                </a:cubicBezTo>
                <a:cubicBezTo>
                  <a:pt x="5006" y="17077"/>
                  <a:pt x="4988" y="17103"/>
                  <a:pt x="4970" y="17129"/>
                </a:cubicBezTo>
                <a:cubicBezTo>
                  <a:pt x="4953" y="17156"/>
                  <a:pt x="4936" y="17182"/>
                  <a:pt x="4920" y="17209"/>
                </a:cubicBezTo>
                <a:cubicBezTo>
                  <a:pt x="4905" y="17230"/>
                  <a:pt x="4890" y="17251"/>
                  <a:pt x="4875" y="17273"/>
                </a:cubicBezTo>
                <a:cubicBezTo>
                  <a:pt x="4860" y="17294"/>
                  <a:pt x="4847" y="17316"/>
                  <a:pt x="4832" y="17338"/>
                </a:cubicBezTo>
                <a:cubicBezTo>
                  <a:pt x="4788" y="17399"/>
                  <a:pt x="4743" y="17459"/>
                  <a:pt x="4701" y="17519"/>
                </a:cubicBezTo>
                <a:cubicBezTo>
                  <a:pt x="4687" y="17540"/>
                  <a:pt x="4673" y="17560"/>
                  <a:pt x="4659" y="17581"/>
                </a:cubicBezTo>
                <a:cubicBezTo>
                  <a:pt x="4564" y="17590"/>
                  <a:pt x="4473" y="17600"/>
                  <a:pt x="4382" y="17609"/>
                </a:cubicBezTo>
                <a:cubicBezTo>
                  <a:pt x="4291" y="17618"/>
                  <a:pt x="4201" y="17626"/>
                  <a:pt x="4113" y="17634"/>
                </a:cubicBezTo>
                <a:cubicBezTo>
                  <a:pt x="4066" y="17639"/>
                  <a:pt x="4019" y="17643"/>
                  <a:pt x="3972" y="17647"/>
                </a:cubicBezTo>
                <a:cubicBezTo>
                  <a:pt x="3925" y="17651"/>
                  <a:pt x="3879" y="17655"/>
                  <a:pt x="3834" y="17659"/>
                </a:cubicBezTo>
                <a:cubicBezTo>
                  <a:pt x="3739" y="17666"/>
                  <a:pt x="3646" y="17674"/>
                  <a:pt x="3552" y="17681"/>
                </a:cubicBezTo>
                <a:cubicBezTo>
                  <a:pt x="3458" y="17688"/>
                  <a:pt x="3362" y="17695"/>
                  <a:pt x="3268" y="17701"/>
                </a:cubicBezTo>
                <a:cubicBezTo>
                  <a:pt x="3173" y="17708"/>
                  <a:pt x="3078" y="17714"/>
                  <a:pt x="2983" y="17719"/>
                </a:cubicBezTo>
                <a:cubicBezTo>
                  <a:pt x="2889" y="17725"/>
                  <a:pt x="2791" y="17731"/>
                  <a:pt x="2697" y="17736"/>
                </a:cubicBezTo>
                <a:cubicBezTo>
                  <a:pt x="2599" y="17741"/>
                  <a:pt x="2504" y="17745"/>
                  <a:pt x="2407" y="17749"/>
                </a:cubicBezTo>
                <a:cubicBezTo>
                  <a:pt x="2310" y="17753"/>
                  <a:pt x="2210" y="17757"/>
                  <a:pt x="2113" y="17761"/>
                </a:cubicBezTo>
                <a:cubicBezTo>
                  <a:pt x="2013" y="17765"/>
                  <a:pt x="1916" y="17769"/>
                  <a:pt x="1816" y="17772"/>
                </a:cubicBezTo>
                <a:cubicBezTo>
                  <a:pt x="1716" y="17775"/>
                  <a:pt x="1619" y="17778"/>
                  <a:pt x="1519" y="17780"/>
                </a:cubicBezTo>
                <a:cubicBezTo>
                  <a:pt x="1419" y="17782"/>
                  <a:pt x="1323" y="17784"/>
                  <a:pt x="1222" y="17786"/>
                </a:cubicBezTo>
                <a:cubicBezTo>
                  <a:pt x="1119" y="17788"/>
                  <a:pt x="1019" y="17790"/>
                  <a:pt x="916" y="17792"/>
                </a:cubicBezTo>
                <a:cubicBezTo>
                  <a:pt x="816" y="17794"/>
                  <a:pt x="716" y="17795"/>
                  <a:pt x="616" y="17796"/>
                </a:cubicBezTo>
                <a:cubicBezTo>
                  <a:pt x="513" y="17797"/>
                  <a:pt x="412" y="17797"/>
                  <a:pt x="309" y="17797"/>
                </a:cubicBezTo>
                <a:cubicBezTo>
                  <a:pt x="206" y="17797"/>
                  <a:pt x="103" y="17797"/>
                  <a:pt x="0" y="17797"/>
                </a:cubicBezTo>
                <a:cubicBezTo>
                  <a:pt x="0" y="18431"/>
                  <a:pt x="0" y="19065"/>
                  <a:pt x="0" y="19699"/>
                </a:cubicBezTo>
                <a:cubicBezTo>
                  <a:pt x="0" y="20333"/>
                  <a:pt x="0" y="20966"/>
                  <a:pt x="0" y="21600"/>
                </a:cubicBezTo>
                <a:cubicBezTo>
                  <a:pt x="2679" y="21600"/>
                  <a:pt x="5360" y="21600"/>
                  <a:pt x="8039" y="21600"/>
                </a:cubicBezTo>
                <a:cubicBezTo>
                  <a:pt x="10719" y="21600"/>
                  <a:pt x="13397" y="21600"/>
                  <a:pt x="16076" y="21600"/>
                </a:cubicBezTo>
                <a:cubicBezTo>
                  <a:pt x="16004" y="21562"/>
                  <a:pt x="15931" y="21524"/>
                  <a:pt x="15857" y="21486"/>
                </a:cubicBezTo>
                <a:cubicBezTo>
                  <a:pt x="15784" y="21447"/>
                  <a:pt x="15712" y="21409"/>
                  <a:pt x="15638" y="21371"/>
                </a:cubicBezTo>
                <a:cubicBezTo>
                  <a:pt x="15575" y="21333"/>
                  <a:pt x="15509" y="21294"/>
                  <a:pt x="15445" y="21256"/>
                </a:cubicBezTo>
                <a:cubicBezTo>
                  <a:pt x="15380" y="21218"/>
                  <a:pt x="15316" y="21179"/>
                  <a:pt x="15251" y="21141"/>
                </a:cubicBezTo>
                <a:cubicBezTo>
                  <a:pt x="15195" y="21101"/>
                  <a:pt x="15140" y="21062"/>
                  <a:pt x="15083" y="21024"/>
                </a:cubicBezTo>
                <a:cubicBezTo>
                  <a:pt x="15025" y="20985"/>
                  <a:pt x="14966" y="20946"/>
                  <a:pt x="14909" y="20907"/>
                </a:cubicBezTo>
                <a:cubicBezTo>
                  <a:pt x="14860" y="20867"/>
                  <a:pt x="14813" y="20828"/>
                  <a:pt x="14763" y="20789"/>
                </a:cubicBezTo>
                <a:cubicBezTo>
                  <a:pt x="14713" y="20749"/>
                  <a:pt x="14662" y="20710"/>
                  <a:pt x="14612" y="20671"/>
                </a:cubicBezTo>
                <a:cubicBezTo>
                  <a:pt x="14571" y="20632"/>
                  <a:pt x="14530" y="20592"/>
                  <a:pt x="14489" y="20553"/>
                </a:cubicBezTo>
                <a:cubicBezTo>
                  <a:pt x="14447" y="20513"/>
                  <a:pt x="14406" y="20474"/>
                  <a:pt x="14363" y="20435"/>
                </a:cubicBezTo>
                <a:cubicBezTo>
                  <a:pt x="14329" y="20395"/>
                  <a:pt x="14295" y="20356"/>
                  <a:pt x="14260" y="20317"/>
                </a:cubicBezTo>
                <a:cubicBezTo>
                  <a:pt x="14225" y="20277"/>
                  <a:pt x="14190" y="20238"/>
                  <a:pt x="14154" y="20198"/>
                </a:cubicBezTo>
                <a:cubicBezTo>
                  <a:pt x="14126" y="20158"/>
                  <a:pt x="14098" y="20119"/>
                  <a:pt x="14069" y="20079"/>
                </a:cubicBezTo>
                <a:cubicBezTo>
                  <a:pt x="14040" y="20040"/>
                  <a:pt x="14010" y="20000"/>
                  <a:pt x="13981" y="19960"/>
                </a:cubicBezTo>
                <a:cubicBezTo>
                  <a:pt x="13959" y="19921"/>
                  <a:pt x="13935" y="19881"/>
                  <a:pt x="13913" y="19842"/>
                </a:cubicBezTo>
                <a:cubicBezTo>
                  <a:pt x="13890" y="19802"/>
                  <a:pt x="13868" y="19763"/>
                  <a:pt x="13845" y="19724"/>
                </a:cubicBezTo>
                <a:cubicBezTo>
                  <a:pt x="13829" y="19685"/>
                  <a:pt x="13811" y="19646"/>
                  <a:pt x="13795" y="19607"/>
                </a:cubicBezTo>
                <a:cubicBezTo>
                  <a:pt x="13778" y="19568"/>
                  <a:pt x="13762" y="19529"/>
                  <a:pt x="13744" y="19490"/>
                </a:cubicBezTo>
                <a:cubicBezTo>
                  <a:pt x="13733" y="19451"/>
                  <a:pt x="13721" y="19412"/>
                  <a:pt x="13709" y="19373"/>
                </a:cubicBezTo>
                <a:cubicBezTo>
                  <a:pt x="13697" y="19335"/>
                  <a:pt x="13685" y="19295"/>
                  <a:pt x="13671" y="19256"/>
                </a:cubicBezTo>
                <a:cubicBezTo>
                  <a:pt x="13665" y="19218"/>
                  <a:pt x="13660" y="19180"/>
                  <a:pt x="13654" y="19142"/>
                </a:cubicBezTo>
                <a:cubicBezTo>
                  <a:pt x="13647" y="19104"/>
                  <a:pt x="13638" y="19065"/>
                  <a:pt x="13631" y="19027"/>
                </a:cubicBezTo>
                <a:cubicBezTo>
                  <a:pt x="13628" y="18989"/>
                  <a:pt x="13627" y="18952"/>
                  <a:pt x="13624" y="18914"/>
                </a:cubicBezTo>
                <a:cubicBezTo>
                  <a:pt x="13621" y="18876"/>
                  <a:pt x="13616" y="18839"/>
                  <a:pt x="13614" y="18801"/>
                </a:cubicBezTo>
                <a:cubicBezTo>
                  <a:pt x="13615" y="18765"/>
                  <a:pt x="13617" y="18728"/>
                  <a:pt x="13619" y="18691"/>
                </a:cubicBezTo>
                <a:cubicBezTo>
                  <a:pt x="13620" y="18655"/>
                  <a:pt x="13622" y="18618"/>
                  <a:pt x="13624" y="18581"/>
                </a:cubicBezTo>
                <a:cubicBezTo>
                  <a:pt x="13629" y="18545"/>
                  <a:pt x="13634" y="18509"/>
                  <a:pt x="13639" y="18472"/>
                </a:cubicBezTo>
                <a:cubicBezTo>
                  <a:pt x="13643" y="18436"/>
                  <a:pt x="13649" y="18400"/>
                  <a:pt x="13654" y="18364"/>
                </a:cubicBezTo>
                <a:cubicBezTo>
                  <a:pt x="13663" y="18329"/>
                  <a:pt x="13670" y="18294"/>
                  <a:pt x="13679" y="18258"/>
                </a:cubicBezTo>
                <a:cubicBezTo>
                  <a:pt x="13688" y="18223"/>
                  <a:pt x="13698" y="18188"/>
                  <a:pt x="13707" y="18153"/>
                </a:cubicBezTo>
                <a:cubicBezTo>
                  <a:pt x="13718" y="18119"/>
                  <a:pt x="13729" y="18085"/>
                  <a:pt x="13739" y="18051"/>
                </a:cubicBezTo>
                <a:cubicBezTo>
                  <a:pt x="13750" y="18017"/>
                  <a:pt x="13762" y="17983"/>
                  <a:pt x="13772" y="17949"/>
                </a:cubicBezTo>
                <a:cubicBezTo>
                  <a:pt x="13785" y="17916"/>
                  <a:pt x="13796" y="17883"/>
                  <a:pt x="13810" y="17850"/>
                </a:cubicBezTo>
                <a:cubicBezTo>
                  <a:pt x="13823" y="17817"/>
                  <a:pt x="13837" y="17784"/>
                  <a:pt x="13850" y="17751"/>
                </a:cubicBezTo>
                <a:cubicBezTo>
                  <a:pt x="13866" y="17719"/>
                  <a:pt x="13882" y="17688"/>
                  <a:pt x="13898" y="17656"/>
                </a:cubicBezTo>
                <a:cubicBezTo>
                  <a:pt x="13914" y="17625"/>
                  <a:pt x="13931" y="17594"/>
                  <a:pt x="13946" y="17562"/>
                </a:cubicBezTo>
                <a:cubicBezTo>
                  <a:pt x="13963" y="17532"/>
                  <a:pt x="13979" y="17503"/>
                  <a:pt x="13996" y="17473"/>
                </a:cubicBezTo>
                <a:cubicBezTo>
                  <a:pt x="14013" y="17442"/>
                  <a:pt x="14032" y="17411"/>
                  <a:pt x="14049" y="17381"/>
                </a:cubicBezTo>
                <a:cubicBezTo>
                  <a:pt x="14068" y="17353"/>
                  <a:pt x="14085" y="17324"/>
                  <a:pt x="14104" y="17296"/>
                </a:cubicBezTo>
                <a:cubicBezTo>
                  <a:pt x="14123" y="17267"/>
                  <a:pt x="14142" y="17238"/>
                  <a:pt x="14159" y="17209"/>
                </a:cubicBezTo>
                <a:cubicBezTo>
                  <a:pt x="14180" y="17183"/>
                  <a:pt x="14200" y="17155"/>
                  <a:pt x="14220" y="17128"/>
                </a:cubicBezTo>
                <a:cubicBezTo>
                  <a:pt x="14239" y="17102"/>
                  <a:pt x="14258" y="17075"/>
                  <a:pt x="14278" y="17047"/>
                </a:cubicBezTo>
                <a:cubicBezTo>
                  <a:pt x="14297" y="17022"/>
                  <a:pt x="14316" y="16997"/>
                  <a:pt x="14335" y="16972"/>
                </a:cubicBezTo>
                <a:cubicBezTo>
                  <a:pt x="14355" y="16946"/>
                  <a:pt x="14372" y="16921"/>
                  <a:pt x="14391" y="16895"/>
                </a:cubicBezTo>
                <a:cubicBezTo>
                  <a:pt x="14411" y="16872"/>
                  <a:pt x="14433" y="16849"/>
                  <a:pt x="14454" y="16826"/>
                </a:cubicBezTo>
                <a:cubicBezTo>
                  <a:pt x="14474" y="16802"/>
                  <a:pt x="14492" y="16779"/>
                  <a:pt x="14512" y="16755"/>
                </a:cubicBezTo>
                <a:cubicBezTo>
                  <a:pt x="14531" y="16734"/>
                  <a:pt x="14550" y="16713"/>
                  <a:pt x="14569" y="16691"/>
                </a:cubicBezTo>
                <a:cubicBezTo>
                  <a:pt x="14589" y="16670"/>
                  <a:pt x="14608" y="16648"/>
                  <a:pt x="14627" y="16626"/>
                </a:cubicBezTo>
                <a:cubicBezTo>
                  <a:pt x="14646" y="16607"/>
                  <a:pt x="14666" y="16588"/>
                  <a:pt x="14685" y="16569"/>
                </a:cubicBezTo>
                <a:cubicBezTo>
                  <a:pt x="14704" y="16549"/>
                  <a:pt x="14723" y="16529"/>
                  <a:pt x="14740" y="16510"/>
                </a:cubicBezTo>
                <a:cubicBezTo>
                  <a:pt x="14758" y="16493"/>
                  <a:pt x="14776" y="16476"/>
                  <a:pt x="14793" y="16459"/>
                </a:cubicBezTo>
                <a:cubicBezTo>
                  <a:pt x="14811" y="16442"/>
                  <a:pt x="14828" y="16425"/>
                  <a:pt x="14846" y="16408"/>
                </a:cubicBezTo>
                <a:cubicBezTo>
                  <a:pt x="14862" y="16393"/>
                  <a:pt x="14876" y="16378"/>
                  <a:pt x="14891" y="16363"/>
                </a:cubicBezTo>
                <a:cubicBezTo>
                  <a:pt x="14906" y="16348"/>
                  <a:pt x="14922" y="16333"/>
                  <a:pt x="14937" y="16318"/>
                </a:cubicBezTo>
                <a:cubicBezTo>
                  <a:pt x="14951" y="16306"/>
                  <a:pt x="14965" y="16293"/>
                  <a:pt x="14979" y="16281"/>
                </a:cubicBezTo>
                <a:cubicBezTo>
                  <a:pt x="14994" y="16269"/>
                  <a:pt x="15009" y="16256"/>
                  <a:pt x="15022" y="16244"/>
                </a:cubicBezTo>
                <a:cubicBezTo>
                  <a:pt x="15043" y="16227"/>
                  <a:pt x="15062" y="16210"/>
                  <a:pt x="15083" y="16193"/>
                </a:cubicBezTo>
                <a:cubicBezTo>
                  <a:pt x="15103" y="16176"/>
                  <a:pt x="15124" y="16159"/>
                  <a:pt x="15143" y="16142"/>
                </a:cubicBezTo>
                <a:cubicBezTo>
                  <a:pt x="15150" y="16136"/>
                  <a:pt x="15159" y="16131"/>
                  <a:pt x="15166" y="16125"/>
                </a:cubicBezTo>
                <a:cubicBezTo>
                  <a:pt x="15173" y="16119"/>
                  <a:pt x="15177" y="16114"/>
                  <a:pt x="15183" y="16108"/>
                </a:cubicBezTo>
                <a:cubicBezTo>
                  <a:pt x="15201" y="16108"/>
                  <a:pt x="15216" y="16108"/>
                  <a:pt x="15231" y="16108"/>
                </a:cubicBezTo>
                <a:cubicBezTo>
                  <a:pt x="15272" y="16108"/>
                  <a:pt x="15313" y="16108"/>
                  <a:pt x="15354" y="16108"/>
                </a:cubicBezTo>
                <a:cubicBezTo>
                  <a:pt x="15422" y="16108"/>
                  <a:pt x="15491" y="16108"/>
                  <a:pt x="15555" y="16108"/>
                </a:cubicBezTo>
                <a:cubicBezTo>
                  <a:pt x="15647" y="16108"/>
                  <a:pt x="15734" y="16108"/>
                  <a:pt x="15822" y="16108"/>
                </a:cubicBezTo>
                <a:cubicBezTo>
                  <a:pt x="15931" y="16108"/>
                  <a:pt x="16041" y="16108"/>
                  <a:pt x="16147" y="16108"/>
                </a:cubicBezTo>
                <a:cubicBezTo>
                  <a:pt x="16273" y="16108"/>
                  <a:pt x="16400" y="16108"/>
                  <a:pt x="16526" y="16108"/>
                </a:cubicBezTo>
                <a:cubicBezTo>
                  <a:pt x="16668" y="16108"/>
                  <a:pt x="16808" y="16108"/>
                  <a:pt x="16946" y="16108"/>
                </a:cubicBezTo>
                <a:cubicBezTo>
                  <a:pt x="17100" y="16108"/>
                  <a:pt x="17254" y="16108"/>
                  <a:pt x="17407" y="16108"/>
                </a:cubicBezTo>
                <a:cubicBezTo>
                  <a:pt x="17569" y="16108"/>
                  <a:pt x="17730" y="16108"/>
                  <a:pt x="17892" y="16108"/>
                </a:cubicBezTo>
                <a:cubicBezTo>
                  <a:pt x="18063" y="16108"/>
                  <a:pt x="18235" y="16108"/>
                  <a:pt x="18405" y="16108"/>
                </a:cubicBezTo>
                <a:cubicBezTo>
                  <a:pt x="18579" y="16108"/>
                  <a:pt x="18755" y="16108"/>
                  <a:pt x="18929" y="16108"/>
                </a:cubicBezTo>
                <a:cubicBezTo>
                  <a:pt x="19105" y="16108"/>
                  <a:pt x="19285" y="16108"/>
                  <a:pt x="19462" y="16108"/>
                </a:cubicBezTo>
                <a:cubicBezTo>
                  <a:pt x="19639" y="16108"/>
                  <a:pt x="19816" y="16108"/>
                  <a:pt x="19993" y="16108"/>
                </a:cubicBezTo>
                <a:cubicBezTo>
                  <a:pt x="20166" y="16108"/>
                  <a:pt x="20340" y="16108"/>
                  <a:pt x="20513" y="16108"/>
                </a:cubicBezTo>
                <a:cubicBezTo>
                  <a:pt x="20684" y="16108"/>
                  <a:pt x="20851" y="16108"/>
                  <a:pt x="21021" y="16108"/>
                </a:cubicBezTo>
                <a:cubicBezTo>
                  <a:pt x="21183" y="16108"/>
                  <a:pt x="21348" y="16108"/>
                  <a:pt x="21509" y="16108"/>
                </a:cubicBezTo>
                <a:cubicBezTo>
                  <a:pt x="21509" y="15930"/>
                  <a:pt x="21512" y="15752"/>
                  <a:pt x="21512" y="15573"/>
                </a:cubicBezTo>
                <a:cubicBezTo>
                  <a:pt x="21512" y="15408"/>
                  <a:pt x="21514" y="15242"/>
                  <a:pt x="21514" y="15075"/>
                </a:cubicBezTo>
                <a:cubicBezTo>
                  <a:pt x="21517" y="14919"/>
                  <a:pt x="21524" y="14762"/>
                  <a:pt x="21527" y="14604"/>
                </a:cubicBezTo>
                <a:cubicBezTo>
                  <a:pt x="21530" y="14457"/>
                  <a:pt x="21534" y="14309"/>
                  <a:pt x="21537" y="14161"/>
                </a:cubicBezTo>
                <a:cubicBezTo>
                  <a:pt x="21540" y="14021"/>
                  <a:pt x="21547" y="13880"/>
                  <a:pt x="21550" y="13739"/>
                </a:cubicBezTo>
                <a:cubicBezTo>
                  <a:pt x="21553" y="13605"/>
                  <a:pt x="21559" y="13471"/>
                  <a:pt x="21562" y="13336"/>
                </a:cubicBezTo>
                <a:cubicBezTo>
                  <a:pt x="21565" y="13208"/>
                  <a:pt x="21569" y="13078"/>
                  <a:pt x="21572" y="12948"/>
                </a:cubicBezTo>
                <a:cubicBezTo>
                  <a:pt x="21575" y="12823"/>
                  <a:pt x="21582" y="12696"/>
                  <a:pt x="21585" y="12569"/>
                </a:cubicBezTo>
                <a:cubicBezTo>
                  <a:pt x="21588" y="12446"/>
                  <a:pt x="21587" y="12323"/>
                  <a:pt x="21590" y="12199"/>
                </a:cubicBezTo>
                <a:cubicBezTo>
                  <a:pt x="21593" y="12077"/>
                  <a:pt x="21597" y="11954"/>
                  <a:pt x="21600" y="11831"/>
                </a:cubicBezTo>
                <a:cubicBezTo>
                  <a:pt x="21600" y="11709"/>
                  <a:pt x="21600" y="11586"/>
                  <a:pt x="21600" y="11463"/>
                </a:cubicBezTo>
                <a:cubicBezTo>
                  <a:pt x="21600" y="11338"/>
                  <a:pt x="21597" y="11214"/>
                  <a:pt x="21597" y="11090"/>
                </a:cubicBezTo>
                <a:cubicBezTo>
                  <a:pt x="21595" y="10963"/>
                  <a:pt x="21588" y="10836"/>
                  <a:pt x="21585" y="10709"/>
                </a:cubicBezTo>
                <a:cubicBezTo>
                  <a:pt x="21579" y="10578"/>
                  <a:pt x="21571" y="10446"/>
                  <a:pt x="21565" y="10315"/>
                </a:cubicBezTo>
                <a:cubicBezTo>
                  <a:pt x="21556" y="10178"/>
                  <a:pt x="21548" y="10041"/>
                  <a:pt x="21540" y="9905"/>
                </a:cubicBezTo>
                <a:cubicBezTo>
                  <a:pt x="21528" y="9762"/>
                  <a:pt x="21521" y="9619"/>
                  <a:pt x="21509" y="9476"/>
                </a:cubicBezTo>
                <a:cubicBezTo>
                  <a:pt x="21501" y="9327"/>
                  <a:pt x="21493" y="9179"/>
                  <a:pt x="21484" y="9030"/>
                </a:cubicBezTo>
                <a:cubicBezTo>
                  <a:pt x="21474" y="8957"/>
                  <a:pt x="21464" y="8884"/>
                  <a:pt x="21454" y="8811"/>
                </a:cubicBezTo>
                <a:cubicBezTo>
                  <a:pt x="21444" y="8738"/>
                  <a:pt x="21434" y="8665"/>
                  <a:pt x="21424" y="8592"/>
                </a:cubicBezTo>
                <a:cubicBezTo>
                  <a:pt x="21406" y="8519"/>
                  <a:pt x="21389" y="8446"/>
                  <a:pt x="21371" y="8374"/>
                </a:cubicBezTo>
                <a:cubicBezTo>
                  <a:pt x="21353" y="8301"/>
                  <a:pt x="21336" y="8229"/>
                  <a:pt x="21318" y="8156"/>
                </a:cubicBezTo>
                <a:cubicBezTo>
                  <a:pt x="21293" y="8085"/>
                  <a:pt x="21267" y="8013"/>
                  <a:pt x="21243" y="7942"/>
                </a:cubicBezTo>
                <a:cubicBezTo>
                  <a:pt x="21219" y="7870"/>
                  <a:pt x="21195" y="7798"/>
                  <a:pt x="21170" y="7727"/>
                </a:cubicBezTo>
                <a:cubicBezTo>
                  <a:pt x="21139" y="7656"/>
                  <a:pt x="21108" y="7584"/>
                  <a:pt x="21077" y="7513"/>
                </a:cubicBezTo>
                <a:cubicBezTo>
                  <a:pt x="21045" y="7442"/>
                  <a:pt x="21012" y="7371"/>
                  <a:pt x="20981" y="7301"/>
                </a:cubicBezTo>
                <a:cubicBezTo>
                  <a:pt x="20943" y="7231"/>
                  <a:pt x="20905" y="7162"/>
                  <a:pt x="20865" y="7092"/>
                </a:cubicBezTo>
                <a:cubicBezTo>
                  <a:pt x="20826" y="7023"/>
                  <a:pt x="20788" y="6953"/>
                  <a:pt x="20750" y="6884"/>
                </a:cubicBezTo>
                <a:cubicBezTo>
                  <a:pt x="20704" y="6815"/>
                  <a:pt x="20659" y="6747"/>
                  <a:pt x="20614" y="6679"/>
                </a:cubicBezTo>
                <a:cubicBezTo>
                  <a:pt x="20569" y="6610"/>
                  <a:pt x="20524" y="6541"/>
                  <a:pt x="20478" y="6473"/>
                </a:cubicBezTo>
                <a:cubicBezTo>
                  <a:pt x="20425" y="6405"/>
                  <a:pt x="20372" y="6338"/>
                  <a:pt x="20320" y="6270"/>
                </a:cubicBezTo>
                <a:cubicBezTo>
                  <a:pt x="20267" y="6203"/>
                  <a:pt x="20217" y="6135"/>
                  <a:pt x="20164" y="6068"/>
                </a:cubicBezTo>
                <a:cubicBezTo>
                  <a:pt x="20105" y="6002"/>
                  <a:pt x="20045" y="5937"/>
                  <a:pt x="19985" y="5871"/>
                </a:cubicBezTo>
                <a:cubicBezTo>
                  <a:pt x="19925" y="5805"/>
                  <a:pt x="19865" y="5739"/>
                  <a:pt x="19806" y="5673"/>
                </a:cubicBezTo>
                <a:cubicBezTo>
                  <a:pt x="19739" y="5608"/>
                  <a:pt x="19672" y="5543"/>
                  <a:pt x="19605" y="5478"/>
                </a:cubicBezTo>
                <a:cubicBezTo>
                  <a:pt x="19538" y="5414"/>
                  <a:pt x="19472" y="5350"/>
                  <a:pt x="19404" y="5286"/>
                </a:cubicBezTo>
                <a:cubicBezTo>
                  <a:pt x="19330" y="5222"/>
                  <a:pt x="19256" y="5159"/>
                  <a:pt x="19183" y="5096"/>
                </a:cubicBezTo>
                <a:cubicBezTo>
                  <a:pt x="19110" y="5033"/>
                  <a:pt x="19037" y="4970"/>
                  <a:pt x="18964" y="4907"/>
                </a:cubicBezTo>
                <a:cubicBezTo>
                  <a:pt x="18883" y="4845"/>
                  <a:pt x="18803" y="4784"/>
                  <a:pt x="18722" y="4722"/>
                </a:cubicBezTo>
                <a:cubicBezTo>
                  <a:pt x="18642" y="4661"/>
                  <a:pt x="18562" y="4600"/>
                  <a:pt x="18481" y="4538"/>
                </a:cubicBezTo>
                <a:cubicBezTo>
                  <a:pt x="18393" y="4479"/>
                  <a:pt x="18307" y="4420"/>
                  <a:pt x="18219" y="4360"/>
                </a:cubicBezTo>
                <a:cubicBezTo>
                  <a:pt x="18132" y="4300"/>
                  <a:pt x="18043" y="4240"/>
                  <a:pt x="17955" y="4180"/>
                </a:cubicBezTo>
                <a:cubicBezTo>
                  <a:pt x="17862" y="4122"/>
                  <a:pt x="17767" y="4064"/>
                  <a:pt x="17673" y="4006"/>
                </a:cubicBezTo>
                <a:cubicBezTo>
                  <a:pt x="17580" y="3948"/>
                  <a:pt x="17486" y="3889"/>
                  <a:pt x="17392" y="3831"/>
                </a:cubicBezTo>
                <a:cubicBezTo>
                  <a:pt x="17290" y="3775"/>
                  <a:pt x="17189" y="3719"/>
                  <a:pt x="17087" y="3663"/>
                </a:cubicBezTo>
                <a:cubicBezTo>
                  <a:pt x="16985" y="3607"/>
                  <a:pt x="16883" y="3551"/>
                  <a:pt x="16780" y="3495"/>
                </a:cubicBezTo>
                <a:cubicBezTo>
                  <a:pt x="16671" y="3441"/>
                  <a:pt x="16562" y="3386"/>
                  <a:pt x="16453" y="3332"/>
                </a:cubicBezTo>
                <a:cubicBezTo>
                  <a:pt x="16344" y="3278"/>
                  <a:pt x="16235" y="3223"/>
                  <a:pt x="16126" y="3169"/>
                </a:cubicBezTo>
                <a:cubicBezTo>
                  <a:pt x="16012" y="3117"/>
                  <a:pt x="15897" y="3065"/>
                  <a:pt x="15782" y="3012"/>
                </a:cubicBezTo>
                <a:cubicBezTo>
                  <a:pt x="15667" y="2960"/>
                  <a:pt x="15552" y="2908"/>
                  <a:pt x="15437" y="2856"/>
                </a:cubicBezTo>
                <a:cubicBezTo>
                  <a:pt x="15315" y="2806"/>
                  <a:pt x="15192" y="2755"/>
                  <a:pt x="15070" y="2705"/>
                </a:cubicBezTo>
                <a:cubicBezTo>
                  <a:pt x="14947" y="2655"/>
                  <a:pt x="14824" y="2605"/>
                  <a:pt x="14700" y="2555"/>
                </a:cubicBezTo>
                <a:cubicBezTo>
                  <a:pt x="14571" y="2507"/>
                  <a:pt x="14442" y="2459"/>
                  <a:pt x="14313" y="2411"/>
                </a:cubicBezTo>
                <a:cubicBezTo>
                  <a:pt x="14183" y="2363"/>
                  <a:pt x="14052" y="2316"/>
                  <a:pt x="13923" y="2268"/>
                </a:cubicBezTo>
                <a:cubicBezTo>
                  <a:pt x="13787" y="2222"/>
                  <a:pt x="13652" y="2176"/>
                  <a:pt x="13515" y="2130"/>
                </a:cubicBezTo>
                <a:cubicBezTo>
                  <a:pt x="13379" y="2084"/>
                  <a:pt x="13242" y="2038"/>
                  <a:pt x="13105" y="1992"/>
                </a:cubicBezTo>
                <a:cubicBezTo>
                  <a:pt x="12963" y="1949"/>
                  <a:pt x="12819" y="1906"/>
                  <a:pt x="12675" y="1863"/>
                </a:cubicBezTo>
                <a:cubicBezTo>
                  <a:pt x="12531" y="1820"/>
                  <a:pt x="12387" y="1776"/>
                  <a:pt x="12243" y="1733"/>
                </a:cubicBezTo>
                <a:cubicBezTo>
                  <a:pt x="12092" y="1692"/>
                  <a:pt x="11943" y="1652"/>
                  <a:pt x="11792" y="1611"/>
                </a:cubicBezTo>
                <a:cubicBezTo>
                  <a:pt x="11642" y="1571"/>
                  <a:pt x="11491" y="1530"/>
                  <a:pt x="11340" y="1489"/>
                </a:cubicBezTo>
                <a:cubicBezTo>
                  <a:pt x="11182" y="1451"/>
                  <a:pt x="11023" y="1413"/>
                  <a:pt x="10867" y="1375"/>
                </a:cubicBezTo>
                <a:cubicBezTo>
                  <a:pt x="10710" y="1337"/>
                  <a:pt x="10554" y="1298"/>
                  <a:pt x="10396" y="1260"/>
                </a:cubicBezTo>
                <a:cubicBezTo>
                  <a:pt x="10231" y="1225"/>
                  <a:pt x="10068" y="1189"/>
                  <a:pt x="9903" y="1153"/>
                </a:cubicBezTo>
                <a:cubicBezTo>
                  <a:pt x="9739" y="1117"/>
                  <a:pt x="9574" y="1082"/>
                  <a:pt x="9410" y="1046"/>
                </a:cubicBezTo>
                <a:cubicBezTo>
                  <a:pt x="9238" y="1013"/>
                  <a:pt x="9066" y="981"/>
                  <a:pt x="8895" y="948"/>
                </a:cubicBezTo>
                <a:cubicBezTo>
                  <a:pt x="8723" y="915"/>
                  <a:pt x="8552" y="882"/>
                  <a:pt x="8381" y="849"/>
                </a:cubicBezTo>
                <a:cubicBezTo>
                  <a:pt x="8202" y="819"/>
                  <a:pt x="8022" y="789"/>
                  <a:pt x="7843" y="759"/>
                </a:cubicBezTo>
                <a:cubicBezTo>
                  <a:pt x="7664" y="728"/>
                  <a:pt x="7485" y="698"/>
                  <a:pt x="7307" y="668"/>
                </a:cubicBezTo>
                <a:cubicBezTo>
                  <a:pt x="7122" y="641"/>
                  <a:pt x="6937" y="614"/>
                  <a:pt x="6751" y="587"/>
                </a:cubicBezTo>
                <a:cubicBezTo>
                  <a:pt x="6566" y="560"/>
                  <a:pt x="6381" y="532"/>
                  <a:pt x="6196" y="505"/>
                </a:cubicBezTo>
                <a:cubicBezTo>
                  <a:pt x="6003" y="481"/>
                  <a:pt x="5809" y="457"/>
                  <a:pt x="5617" y="433"/>
                </a:cubicBezTo>
                <a:cubicBezTo>
                  <a:pt x="5424" y="409"/>
                  <a:pt x="5232" y="385"/>
                  <a:pt x="5041" y="361"/>
                </a:cubicBezTo>
                <a:cubicBezTo>
                  <a:pt x="4841" y="340"/>
                  <a:pt x="4641" y="319"/>
                  <a:pt x="4442" y="297"/>
                </a:cubicBezTo>
                <a:cubicBezTo>
                  <a:pt x="4243" y="276"/>
                  <a:pt x="4045" y="255"/>
                  <a:pt x="3846" y="234"/>
                </a:cubicBezTo>
                <a:cubicBezTo>
                  <a:pt x="3640" y="216"/>
                  <a:pt x="3432" y="199"/>
                  <a:pt x="3225" y="181"/>
                </a:cubicBezTo>
                <a:cubicBezTo>
                  <a:pt x="3018" y="164"/>
                  <a:pt x="2812" y="146"/>
                  <a:pt x="2606" y="128"/>
                </a:cubicBezTo>
                <a:cubicBezTo>
                  <a:pt x="2393" y="113"/>
                  <a:pt x="2179" y="98"/>
                  <a:pt x="1965" y="84"/>
                </a:cubicBezTo>
                <a:cubicBezTo>
                  <a:pt x="1750" y="69"/>
                  <a:pt x="1537" y="54"/>
                  <a:pt x="1323" y="40"/>
                </a:cubicBezTo>
                <a:cubicBezTo>
                  <a:pt x="1102" y="28"/>
                  <a:pt x="882" y="17"/>
                  <a:pt x="662" y="6"/>
                </a:cubicBezTo>
                <a:cubicBezTo>
                  <a:pt x="622" y="4"/>
                  <a:pt x="583" y="2"/>
                  <a:pt x="543" y="0"/>
                </a:cubicBez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0" name="Grupo"/>
          <p:cNvGrpSpPr/>
          <p:nvPr/>
        </p:nvGrpSpPr>
        <p:grpSpPr>
          <a:xfrm>
            <a:off x="5099630" y="305359"/>
            <a:ext cx="2027982" cy="3217403"/>
            <a:chOff x="0" y="0"/>
            <a:chExt cx="2027981" cy="3217402"/>
          </a:xfrm>
        </p:grpSpPr>
        <p:sp>
          <p:nvSpPr>
            <p:cNvPr id="11" name="Rectángulo"/>
            <p:cNvSpPr/>
            <p:nvPr/>
          </p:nvSpPr>
          <p:spPr>
            <a:xfrm>
              <a:off x="0" y="0"/>
              <a:ext cx="2027982" cy="3217403"/>
            </a:xfrm>
            <a:prstGeom prst="rect">
              <a:avLst/>
            </a:prstGeom>
            <a:noFill/>
            <a:ln w="889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" name="ESPACIO RECOMENDADO PARA SUBMARCA ULPGC VERSIÓN VERTICAL…"/>
            <p:cNvSpPr txBox="1"/>
            <p:nvPr/>
          </p:nvSpPr>
          <p:spPr>
            <a:xfrm>
              <a:off x="220013" y="184393"/>
              <a:ext cx="1587956" cy="28486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rmAutofit lnSpcReduction="10000"/>
            </a:bodyPr>
            <a:lstStyle/>
            <a:p>
              <a:pPr defTabSz="328612">
                <a:spcBef>
                  <a:spcPts val="2300"/>
                </a:spcBef>
                <a:defRPr sz="1440" b="0">
                  <a:solidFill>
                    <a:srgbClr val="C600A2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rPr dirty="0"/>
                <a:t>ESPACIO RECOMENDADO PARA SUBMARCA ULPGC VERSIÓN VERTICAL</a:t>
              </a:r>
            </a:p>
            <a:p>
              <a:pPr defTabSz="328612">
                <a:spcBef>
                  <a:spcPts val="2300"/>
                </a:spcBef>
                <a:defRPr sz="1440" b="0">
                  <a:solidFill>
                    <a:srgbClr val="C600A2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rPr dirty="0"/>
                <a:t>(ANCHO O ALTO DE LA LÍNEA DE PUNTOS. BORRAR ESTOS ELEMENTOS).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IO PARA MARCAS"/>
          <p:cNvSpPr txBox="1"/>
          <p:nvPr/>
        </p:nvSpPr>
        <p:spPr>
          <a:xfrm>
            <a:off x="2887960" y="7137400"/>
            <a:ext cx="7228880" cy="60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4200"/>
              </a:spcBef>
              <a:defRPr sz="27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ESPACIO PARA MARCAS</a:t>
            </a:r>
          </a:p>
        </p:txBody>
      </p:sp>
      <p:grpSp>
        <p:nvGrpSpPr>
          <p:cNvPr id="3" name="Grupo"/>
          <p:cNvGrpSpPr/>
          <p:nvPr/>
        </p:nvGrpSpPr>
        <p:grpSpPr>
          <a:xfrm>
            <a:off x="2274868" y="737766"/>
            <a:ext cx="8845143" cy="3956198"/>
            <a:chOff x="0" y="0"/>
            <a:chExt cx="8845142" cy="3956196"/>
          </a:xfrm>
        </p:grpSpPr>
        <p:sp>
          <p:nvSpPr>
            <p:cNvPr id="4" name="Rectángulo"/>
            <p:cNvSpPr/>
            <p:nvPr/>
          </p:nvSpPr>
          <p:spPr>
            <a:xfrm>
              <a:off x="0" y="0"/>
              <a:ext cx="8845143" cy="3956197"/>
            </a:xfrm>
            <a:prstGeom prst="rect">
              <a:avLst/>
            </a:prstGeom>
            <a:noFill/>
            <a:ln w="889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" name="ESPACIO RECOMENDADO PARA SUBMARCA ULPGC VERSIÓN…"/>
            <p:cNvSpPr txBox="1"/>
            <p:nvPr/>
          </p:nvSpPr>
          <p:spPr>
            <a:xfrm>
              <a:off x="1562361" y="854204"/>
              <a:ext cx="5720420" cy="2247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rmAutofit fontScale="92500"/>
            </a:bodyPr>
            <a:lstStyle/>
            <a:p>
              <a:pPr defTabSz="550425">
                <a:spcBef>
                  <a:spcPts val="3900"/>
                </a:spcBef>
                <a:defRPr sz="2412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t>ESPACIO RECOMENDADO PARA SUBMARCA ULPGC VERSIÓN</a:t>
              </a:r>
            </a:p>
            <a:p>
              <a:pPr defTabSz="550425">
                <a:spcBef>
                  <a:spcPts val="3900"/>
                </a:spcBef>
                <a:defRPr sz="2412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t>(ANCHO O ALTO DE LA LÍNEA DE PUNTOS. BORRAR ESTOS ELEMENTOS).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fondo_pag.png" descr="fondo_pa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62" name="Título de la página"/>
          <p:cNvSpPr txBox="1"/>
          <p:nvPr/>
        </p:nvSpPr>
        <p:spPr>
          <a:xfrm>
            <a:off x="1524000" y="1333500"/>
            <a:ext cx="10012809" cy="1335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7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la página</a:t>
            </a:r>
          </a:p>
        </p:txBody>
      </p:sp>
      <p:sp>
        <p:nvSpPr>
          <p:cNvPr id="63" name="Cuerpo de texto"/>
          <p:cNvSpPr txBox="1"/>
          <p:nvPr/>
        </p:nvSpPr>
        <p:spPr>
          <a:xfrm>
            <a:off x="1524000" y="3251200"/>
            <a:ext cx="7228880" cy="60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4200"/>
              </a:spcBef>
              <a:defRPr sz="27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Cuerpo de texto</a:t>
            </a:r>
          </a:p>
        </p:txBody>
      </p:sp>
      <p:sp>
        <p:nvSpPr>
          <p:cNvPr id="64" name="Subtítulo de página"/>
          <p:cNvSpPr txBox="1"/>
          <p:nvPr/>
        </p:nvSpPr>
        <p:spPr>
          <a:xfrm>
            <a:off x="1524000" y="2425700"/>
            <a:ext cx="10012809" cy="79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5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Subtítulo de página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"/>
          <p:cNvGrpSpPr/>
          <p:nvPr/>
        </p:nvGrpSpPr>
        <p:grpSpPr>
          <a:xfrm>
            <a:off x="1304955" y="2250877"/>
            <a:ext cx="10394890" cy="5251846"/>
            <a:chOff x="0" y="0"/>
            <a:chExt cx="10394889" cy="5251844"/>
          </a:xfrm>
        </p:grpSpPr>
        <p:sp>
          <p:nvSpPr>
            <p:cNvPr id="3" name="Rectángulo"/>
            <p:cNvSpPr/>
            <p:nvPr/>
          </p:nvSpPr>
          <p:spPr>
            <a:xfrm>
              <a:off x="0" y="0"/>
              <a:ext cx="10394890" cy="5251845"/>
            </a:xfrm>
            <a:prstGeom prst="rect">
              <a:avLst/>
            </a:prstGeom>
            <a:noFill/>
            <a:ln w="889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" name="ESPACIO RECOMENDADO PARA SUBMARCA ULPGC VERSIÓN…"/>
            <p:cNvSpPr txBox="1"/>
            <p:nvPr/>
          </p:nvSpPr>
          <p:spPr>
            <a:xfrm>
              <a:off x="1836100" y="1133955"/>
              <a:ext cx="6722689" cy="29839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rmAutofit lnSpcReduction="10000"/>
            </a:bodyPr>
            <a:lstStyle/>
            <a:p>
              <a:pPr defTabSz="681870">
                <a:spcBef>
                  <a:spcPts val="4900"/>
                </a:spcBef>
                <a:defRPr sz="2988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t>ESPACIO RECOMENDADO PARA SUBMARCA ULPGC VERSIÓN</a:t>
              </a:r>
            </a:p>
            <a:p>
              <a:pPr defTabSz="681870">
                <a:spcBef>
                  <a:spcPts val="4900"/>
                </a:spcBef>
                <a:defRPr sz="2988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t>(ANCHO O ALTO DE LA LÍNEA DE PUNTOS. BORRAR ESTOS ELEMENTOS).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148</Words>
  <Application>Microsoft Macintosh PowerPoint</Application>
  <PresentationFormat>Personalizado</PresentationFormat>
  <Paragraphs>26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White</vt:lpstr>
      <vt:lpstr>Título de la ponencia que puede ser muy grande como podemos ver en este ejemplo que reflejamos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 que puede ser muy grande como podemos ver en este ejemplo que reflejamos</dc:title>
  <cp:lastModifiedBy>SERGIO SANCHEZ RODRIGUEZ</cp:lastModifiedBy>
  <cp:revision>3</cp:revision>
  <dcterms:modified xsi:type="dcterms:W3CDTF">2019-12-09T18:51:44Z</dcterms:modified>
</cp:coreProperties>
</file>